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1"/>
    <p:sldMasterId id="2147483959" r:id="rId2"/>
  </p:sldMasterIdLst>
  <p:notesMasterIdLst>
    <p:notesMasterId r:id="rId11"/>
  </p:notesMasterIdLst>
  <p:handoutMasterIdLst>
    <p:handoutMasterId r:id="rId12"/>
  </p:handoutMasterIdLst>
  <p:sldIdLst>
    <p:sldId id="1871" r:id="rId3"/>
    <p:sldId id="258" r:id="rId4"/>
    <p:sldId id="259" r:id="rId5"/>
    <p:sldId id="260" r:id="rId6"/>
    <p:sldId id="261" r:id="rId7"/>
    <p:sldId id="262" r:id="rId8"/>
    <p:sldId id="263" r:id="rId9"/>
    <p:sldId id="264" r:id="rId1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649"/>
    <a:srgbClr val="60ABAB"/>
    <a:srgbClr val="FE9483"/>
    <a:srgbClr val="A7D5B6"/>
    <a:srgbClr val="515350"/>
    <a:srgbClr val="8CB4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7" autoAdjust="0"/>
    <p:restoredTop sz="75039"/>
  </p:normalViewPr>
  <p:slideViewPr>
    <p:cSldViewPr snapToGrid="0" snapToObjects="1">
      <p:cViewPr>
        <p:scale>
          <a:sx n="87" d="100"/>
          <a:sy n="87" d="100"/>
        </p:scale>
        <p:origin x="280" y="144"/>
      </p:cViewPr>
      <p:guideLst/>
    </p:cSldViewPr>
  </p:slideViewPr>
  <p:notesTextViewPr>
    <p:cViewPr>
      <p:scale>
        <a:sx n="3" d="2"/>
        <a:sy n="3" d="2"/>
      </p:scale>
      <p:origin x="0" y="-72"/>
    </p:cViewPr>
  </p:notesTextViewPr>
  <p:sorterViewPr>
    <p:cViewPr>
      <p:scale>
        <a:sx n="66" d="100"/>
        <a:sy n="66" d="100"/>
      </p:scale>
      <p:origin x="0" y="0"/>
    </p:cViewPr>
  </p:sorterViewPr>
  <p:notesViewPr>
    <p:cSldViewPr snapToGrid="0" snapToObjects="1">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DB1AFA2C-8C23-F249-B5FB-7B32261A8C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4892C03F-E496-1149-A331-BA8C6625FC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9AFBD7-2C8D-F946-B16F-EA840905296A}" type="datetimeFigureOut">
              <a:rPr lang="nb-NO" smtClean="0"/>
              <a:t>21.05.2023</a:t>
            </a:fld>
            <a:endParaRPr lang="nb-NO"/>
          </a:p>
        </p:txBody>
      </p:sp>
      <p:sp>
        <p:nvSpPr>
          <p:cNvPr id="4" name="Plassholder for bunntekst 3">
            <a:extLst>
              <a:ext uri="{FF2B5EF4-FFF2-40B4-BE49-F238E27FC236}">
                <a16:creationId xmlns:a16="http://schemas.microsoft.com/office/drawing/2014/main" id="{BC6649C3-B43E-3445-9699-7C9CB35585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0A545FD7-6D89-3049-8C15-037089328A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81D1DD-6330-E247-81B0-22CFB4CF43AC}" type="slidenum">
              <a:rPr lang="nb-NO" smtClean="0"/>
              <a:t>‹#›</a:t>
            </a:fld>
            <a:endParaRPr lang="nb-NO"/>
          </a:p>
        </p:txBody>
      </p:sp>
    </p:spTree>
    <p:extLst>
      <p:ext uri="{BB962C8B-B14F-4D97-AF65-F5344CB8AC3E}">
        <p14:creationId xmlns:p14="http://schemas.microsoft.com/office/powerpoint/2010/main" val="4124309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9E8BB-AD01-B14C-A5FE-7FAF6C0CEF89}" type="datetimeFigureOut">
              <a:rPr lang="nb-NO" smtClean="0"/>
              <a:t>21.05.2023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5A95E-84AB-B542-AAFC-D083788EA788}" type="slidenum">
              <a:rPr lang="nb-NO" smtClean="0"/>
              <a:t>‹#›</a:t>
            </a:fld>
            <a:endParaRPr lang="nb-NO"/>
          </a:p>
        </p:txBody>
      </p:sp>
    </p:spTree>
    <p:extLst>
      <p:ext uri="{BB962C8B-B14F-4D97-AF65-F5344CB8AC3E}">
        <p14:creationId xmlns:p14="http://schemas.microsoft.com/office/powerpoint/2010/main" val="102229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Denne våren har vi i Opinion vært så heldige å få gjennomføre Klubbundersøkelsen på vegne av Ungdom og Fritid. Undersøkelsen er sendt ut til Ungdom og Fritids 670 medlemmer, og er en inngående kartlegging av feltet per i dag. Mitt navn er Vilde Vågsland. Jeg er seniorrådgiver og ungekspert i Opinion, og i dag skal jeg presentere noen av de foreløpige hovedfunnene fra undersøkelsen og gi dere en status på feltet.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85A95E-84AB-B542-AAFC-D083788EA78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1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pPr>
            <a:r>
              <a:rPr lang="nb-NO" sz="1800" b="1"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Hvem bruker klubb?</a:t>
            </a:r>
            <a:endPar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pPr>
            <a:r>
              <a:rPr lang="nb-NO" sz="1800" u="sng" dirty="0">
                <a:solidFill>
                  <a:srgbClr val="008080"/>
                </a:solidFill>
                <a:effectLst/>
                <a:latin typeface="Arial" panose="020B0604020202020204" pitchFamily="34" charset="0"/>
                <a:ea typeface="Arial" panose="020B0604020202020204" pitchFamily="34" charset="0"/>
                <a:cs typeface="Times New Roman" panose="02020603050405020304" pitchFamily="18" charset="0"/>
              </a:rPr>
              <a:t>I følge ungdata bruker 120 000 barn og unge klubben jevnlig. </a:t>
            </a:r>
            <a:endParaRPr lang="nb-NO" dirty="0"/>
          </a:p>
        </p:txBody>
      </p:sp>
      <p:sp>
        <p:nvSpPr>
          <p:cNvPr id="4" name="Plassholder for lysbildenummer 3"/>
          <p:cNvSpPr>
            <a:spLocks noGrp="1"/>
          </p:cNvSpPr>
          <p:nvPr>
            <p:ph type="sldNum" sz="quarter" idx="5"/>
          </p:nvPr>
        </p:nvSpPr>
        <p:spPr/>
        <p:txBody>
          <a:bodyPr/>
          <a:lstStyle/>
          <a:p>
            <a:fld id="{F085A95E-84AB-B542-AAFC-D083788EA788}" type="slidenum">
              <a:rPr lang="nb-NO" smtClean="0"/>
              <a:t>2</a:t>
            </a:fld>
            <a:endParaRPr lang="nb-NO"/>
          </a:p>
        </p:txBody>
      </p:sp>
    </p:spTree>
    <p:extLst>
      <p:ext uri="{BB962C8B-B14F-4D97-AF65-F5344CB8AC3E}">
        <p14:creationId xmlns:p14="http://schemas.microsoft.com/office/powerpoint/2010/main" val="584288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u="sng" dirty="0">
                <a:solidFill>
                  <a:srgbClr val="008080"/>
                </a:solidFill>
                <a:effectLst/>
                <a:latin typeface="Arial" panose="020B0604020202020204" pitchFamily="34" charset="0"/>
                <a:ea typeface="Arial" panose="020B0604020202020204" pitchFamily="34" charset="0"/>
                <a:cs typeface="Times New Roman" panose="02020603050405020304" pitchFamily="18" charset="0"/>
              </a:rPr>
              <a:t>Vi fant at m</a:t>
            </a:r>
            <a:r>
              <a:rPr lang="nb-NO" sz="12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ajoriteten av dem som bruker fritidsklubb er i alderen 14-17 år (75%)</a:t>
            </a:r>
            <a:r>
              <a:rPr lang="nb-NO" sz="1200" u="sng" dirty="0">
                <a:solidFill>
                  <a:srgbClr val="008080"/>
                </a:solidFill>
                <a:effectLst/>
                <a:latin typeface="Arial" panose="020B0604020202020204" pitchFamily="34" charset="0"/>
                <a:ea typeface="Arial" panose="020B0604020202020204" pitchFamily="34" charset="0"/>
                <a:cs typeface="Times New Roman" panose="02020603050405020304" pitchFamily="18" charset="0"/>
              </a:rPr>
              <a:t>, men at 64% av klubbene også har et juniortilbud for barn i alderen 11-13 </a:t>
            </a:r>
            <a:r>
              <a:rPr lang="nb-NO" sz="1200" u="sng" dirty="0" err="1">
                <a:solidFill>
                  <a:srgbClr val="008080"/>
                </a:solidFill>
                <a:effectLst/>
                <a:latin typeface="Arial" panose="020B0604020202020204" pitchFamily="34" charset="0"/>
                <a:ea typeface="Arial" panose="020B0604020202020204" pitchFamily="34" charset="0"/>
                <a:cs typeface="Times New Roman" panose="02020603050405020304" pitchFamily="18" charset="0"/>
              </a:rPr>
              <a:t>år.</a:t>
            </a:r>
            <a:r>
              <a:rPr lang="nb-NO" sz="1200" dirty="0" err="1">
                <a:solidFill>
                  <a:srgbClr val="302026"/>
                </a:solidFill>
                <a:effectLst/>
                <a:latin typeface="Arial" panose="020B0604020202020204" pitchFamily="34" charset="0"/>
                <a:ea typeface="Arial" panose="020B0604020202020204" pitchFamily="34" charset="0"/>
                <a:cs typeface="Times New Roman" panose="02020603050405020304" pitchFamily="18" charset="0"/>
              </a:rPr>
              <a:t>Det</a:t>
            </a:r>
            <a:r>
              <a:rPr lang="nb-NO" sz="12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 er 57% gutter og 42% jenter som bruker klubbene. Etter pandemien oppgir 1 av 3 at besøkstallene har minket. De resterende oppgir at besøkstallene er uendret eller har økt. Dette samsvarer også med funn fra Ungdata-rapporten fra 2022 som viser til at deltakelsen i fritidsklubber er tilbake på nivået før pandemien. </a:t>
            </a:r>
          </a:p>
          <a:p>
            <a:endParaRPr lang="nb-NO" dirty="0"/>
          </a:p>
        </p:txBody>
      </p:sp>
      <p:sp>
        <p:nvSpPr>
          <p:cNvPr id="4" name="Plassholder for lysbildenummer 3"/>
          <p:cNvSpPr>
            <a:spLocks noGrp="1"/>
          </p:cNvSpPr>
          <p:nvPr>
            <p:ph type="sldNum" sz="quarter" idx="5"/>
          </p:nvPr>
        </p:nvSpPr>
        <p:spPr/>
        <p:txBody>
          <a:bodyPr/>
          <a:lstStyle/>
          <a:p>
            <a:fld id="{F085A95E-84AB-B542-AAFC-D083788EA788}" type="slidenum">
              <a:rPr lang="nb-NO" smtClean="0"/>
              <a:t>3</a:t>
            </a:fld>
            <a:endParaRPr lang="nb-NO"/>
          </a:p>
        </p:txBody>
      </p:sp>
    </p:spTree>
    <p:extLst>
      <p:ext uri="{BB962C8B-B14F-4D97-AF65-F5344CB8AC3E}">
        <p14:creationId xmlns:p14="http://schemas.microsoft.com/office/powerpoint/2010/main" val="3447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pPr>
            <a:r>
              <a:rPr lang="nb-NO" sz="1800" b="1"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Hva gjør ungdom på klubb?</a:t>
            </a:r>
            <a:endPar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pP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De aktivitetene som flest klubber tilbyr er </a:t>
            </a:r>
          </a:p>
          <a:p>
            <a:pPr marL="342900" lvl="0" indent="-342900">
              <a:lnSpc>
                <a:spcPct val="115000"/>
              </a:lnSpc>
              <a:buFont typeface="Symbol" pitchFamily="2" charset="2"/>
              <a:buChar char=""/>
            </a:pPr>
            <a:r>
              <a:rPr lang="nb-NO" sz="1800" dirty="0" err="1">
                <a:solidFill>
                  <a:srgbClr val="302026"/>
                </a:solidFill>
                <a:effectLst/>
                <a:latin typeface="Arial" panose="020B0604020202020204" pitchFamily="34" charset="0"/>
                <a:ea typeface="Arial" panose="020B0604020202020204" pitchFamily="34" charset="0"/>
                <a:cs typeface="Times New Roman" panose="02020603050405020304" pitchFamily="18" charset="0"/>
              </a:rPr>
              <a:t>Chilling</a:t>
            </a: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 og avslapping (97%). Rett og slett et fristed hvor ungdommen kan slappe av, og få en pause fra stresset og presset de kjenner på fra andre arenaer. </a:t>
            </a:r>
          </a:p>
          <a:p>
            <a:pPr marL="342900" lvl="0" indent="-342900">
              <a:lnSpc>
                <a:spcPct val="115000"/>
              </a:lnSpc>
              <a:buFont typeface="Symbol" pitchFamily="2" charset="2"/>
              <a:buChar char=""/>
            </a:pP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Gaming og datakultur (83%). Det er en signifikant økning av klubber som tilbyr dette siden forrige klubbundersøkelse i 2020. Heller ikke så overraskende da vi i Opinions UNG2023 ser at stadig flere unge anser </a:t>
            </a:r>
            <a:r>
              <a:rPr lang="nb-NO" sz="1800" dirty="0" err="1">
                <a:solidFill>
                  <a:srgbClr val="302026"/>
                </a:solidFill>
                <a:effectLst/>
                <a:latin typeface="Arial" panose="020B0604020202020204" pitchFamily="34" charset="0"/>
                <a:ea typeface="Arial" panose="020B0604020202020204" pitchFamily="34" charset="0"/>
                <a:cs typeface="Times New Roman" panose="02020603050405020304" pitchFamily="18" charset="0"/>
              </a:rPr>
              <a:t>gaming</a:t>
            </a: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 som deres fritidsinteresse – det gjelder både gutter og jenter.. Unge gamer fordi det gir dem utrolig mye mestrings- og </a:t>
            </a:r>
            <a:r>
              <a:rPr lang="nb-NO" sz="1800" dirty="0" err="1">
                <a:solidFill>
                  <a:srgbClr val="302026"/>
                </a:solidFill>
                <a:effectLst/>
                <a:latin typeface="Arial" panose="020B0604020202020204" pitchFamily="34" charset="0"/>
                <a:ea typeface="Arial" panose="020B0604020202020204" pitchFamily="34" charset="0"/>
                <a:cs typeface="Times New Roman" panose="02020603050405020304" pitchFamily="18" charset="0"/>
              </a:rPr>
              <a:t>felleskapsfølelse</a:t>
            </a: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 Det er sosialt og morsomt. </a:t>
            </a:r>
          </a:p>
          <a:p>
            <a:pPr marL="342900" lvl="0" indent="-342900">
              <a:lnSpc>
                <a:spcPct val="115000"/>
              </a:lnSpc>
              <a:buFont typeface="Symbol" pitchFamily="2" charset="2"/>
              <a:buChar char=""/>
            </a:pP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Biljard (79%)</a:t>
            </a:r>
          </a:p>
          <a:p>
            <a:pPr marL="342900" lvl="0" indent="-342900">
              <a:lnSpc>
                <a:spcPct val="115000"/>
              </a:lnSpc>
              <a:buFont typeface="Symbol" pitchFamily="2" charset="2"/>
              <a:buChar char=""/>
            </a:pP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Bordtennis (77%)</a:t>
            </a:r>
          </a:p>
          <a:p>
            <a:pPr marL="342900" lvl="0" indent="-342900">
              <a:lnSpc>
                <a:spcPct val="115000"/>
              </a:lnSpc>
              <a:buFont typeface="Symbol" pitchFamily="2" charset="2"/>
              <a:buChar char=""/>
            </a:pP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Musikk og sang (67%)</a:t>
            </a:r>
          </a:p>
        </p:txBody>
      </p:sp>
      <p:sp>
        <p:nvSpPr>
          <p:cNvPr id="4" name="Plassholder for lysbildenummer 3"/>
          <p:cNvSpPr>
            <a:spLocks noGrp="1"/>
          </p:cNvSpPr>
          <p:nvPr>
            <p:ph type="sldNum" sz="quarter" idx="5"/>
          </p:nvPr>
        </p:nvSpPr>
        <p:spPr/>
        <p:txBody>
          <a:bodyPr/>
          <a:lstStyle/>
          <a:p>
            <a:fld id="{F085A95E-84AB-B542-AAFC-D083788EA788}" type="slidenum">
              <a:rPr lang="nb-NO" smtClean="0"/>
              <a:t>4</a:t>
            </a:fld>
            <a:endParaRPr lang="nb-NO"/>
          </a:p>
        </p:txBody>
      </p:sp>
    </p:spTree>
    <p:extLst>
      <p:ext uri="{BB962C8B-B14F-4D97-AF65-F5344CB8AC3E}">
        <p14:creationId xmlns:p14="http://schemas.microsoft.com/office/powerpoint/2010/main" val="285216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Klubbene driver også holdningsskapende arbeid, og oppgir blant annet å ha engasjert seg i temaer som psykisk helse, digital mobbing, rasisme og rus-forebygging. Den viktigste hjertesaken for norsk ungdom, er mental helse. Uavhengig av kjønn, alder og hvor man bor i landet så er det denne saken som engasjerer aller flest ungdom, og andelen har økt jevnt siste årene. Dagens ungdom er mye mer opplyst om mental helse enn tidligere generasjoner, de er mye mer åpne om det, og tar det virkelig på alvor. Skal man utvikle tilbud rettet mot unge i dag, er det viktig å vise at det er noe man selv også tar på alvor – slik stadig flere norske klubber gjør i dag. </a:t>
            </a:r>
          </a:p>
          <a:p>
            <a:endParaRPr lang="nb-NO" dirty="0"/>
          </a:p>
        </p:txBody>
      </p:sp>
      <p:sp>
        <p:nvSpPr>
          <p:cNvPr id="4" name="Plassholder for lysbildenummer 3"/>
          <p:cNvSpPr>
            <a:spLocks noGrp="1"/>
          </p:cNvSpPr>
          <p:nvPr>
            <p:ph type="sldNum" sz="quarter" idx="5"/>
          </p:nvPr>
        </p:nvSpPr>
        <p:spPr/>
        <p:txBody>
          <a:bodyPr/>
          <a:lstStyle/>
          <a:p>
            <a:fld id="{F085A95E-84AB-B542-AAFC-D083788EA788}" type="slidenum">
              <a:rPr lang="nb-NO" smtClean="0"/>
              <a:t>5</a:t>
            </a:fld>
            <a:endParaRPr lang="nb-NO"/>
          </a:p>
        </p:txBody>
      </p:sp>
    </p:spTree>
    <p:extLst>
      <p:ext uri="{BB962C8B-B14F-4D97-AF65-F5344CB8AC3E}">
        <p14:creationId xmlns:p14="http://schemas.microsoft.com/office/powerpoint/2010/main" val="310690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u="none" dirty="0">
                <a:solidFill>
                  <a:srgbClr val="008080"/>
                </a:solidFill>
                <a:effectLst/>
                <a:latin typeface="Arial" panose="020B0604020202020204" pitchFamily="34" charset="0"/>
                <a:ea typeface="Arial" panose="020B0604020202020204" pitchFamily="34" charset="0"/>
                <a:cs typeface="Times New Roman" panose="02020603050405020304" pitchFamily="18" charset="0"/>
              </a:rPr>
              <a:t>De fleste klubbansatte har høyere utdanning innen pedagogikk, kultur- og kunstfag, barne- og ungdomsarbeid eller yrkesfag. Kun 6% av klubbledere oppgir at deres ansatte ikke har høyere utdanning. 31% av klubbene oppgir også at frivillige bistår med arbeidet på klubben. Majoriteten av disse er eldre ungdom og foreldre. RRR-metodikken kjennetegner arbeidet på fritidsklubb, og majoriteten av klubbansatte opplever sin kompetanse på medvirkning som svært god eller god. </a:t>
            </a:r>
            <a:endParaRPr lang="nb-NO" u="none" dirty="0"/>
          </a:p>
        </p:txBody>
      </p:sp>
      <p:sp>
        <p:nvSpPr>
          <p:cNvPr id="4" name="Plassholder for lysbildenummer 3"/>
          <p:cNvSpPr>
            <a:spLocks noGrp="1"/>
          </p:cNvSpPr>
          <p:nvPr>
            <p:ph type="sldNum" sz="quarter" idx="5"/>
          </p:nvPr>
        </p:nvSpPr>
        <p:spPr/>
        <p:txBody>
          <a:bodyPr/>
          <a:lstStyle/>
          <a:p>
            <a:fld id="{F085A95E-84AB-B542-AAFC-D083788EA788}" type="slidenum">
              <a:rPr lang="nb-NO" smtClean="0"/>
              <a:t>6</a:t>
            </a:fld>
            <a:endParaRPr lang="nb-NO"/>
          </a:p>
        </p:txBody>
      </p:sp>
    </p:spTree>
    <p:extLst>
      <p:ext uri="{BB962C8B-B14F-4D97-AF65-F5344CB8AC3E}">
        <p14:creationId xmlns:p14="http://schemas.microsoft.com/office/powerpoint/2010/main" val="175818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For en betydelig andel ungdom er de ansatte på klubbene vikt</a:t>
            </a:r>
            <a:r>
              <a:rPr lang="nb-NO" sz="1800" u="sng" dirty="0">
                <a:solidFill>
                  <a:srgbClr val="008080"/>
                </a:solidFill>
                <a:effectLst/>
                <a:latin typeface="Arial" panose="020B0604020202020204" pitchFamily="34" charset="0"/>
                <a:ea typeface="Arial" panose="020B0604020202020204" pitchFamily="34" charset="0"/>
                <a:cs typeface="Times New Roman" panose="02020603050405020304" pitchFamily="18" charset="0"/>
              </a:rPr>
              <a:t>i</a:t>
            </a: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ge </a:t>
            </a:r>
            <a:r>
              <a:rPr lang="nb-NO" sz="1800" strike="sngStrike"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støttespillere i hverdagen. Mer enn 6 av 10 klubbansatte oppgir at ungdom i stor grad oppsøker dem for å få hjelp med personlige utfordringer. Det kan dreie seg om alt fra utfordringer knyttet til skole, familie- og hjemmesituasjonen, mobbing, psykisk uhelse eller rus og alkohol. </a:t>
            </a:r>
            <a:endParaRPr lang="nb-NO" dirty="0"/>
          </a:p>
        </p:txBody>
      </p:sp>
      <p:sp>
        <p:nvSpPr>
          <p:cNvPr id="4" name="Plassholder for lysbildenummer 3"/>
          <p:cNvSpPr>
            <a:spLocks noGrp="1"/>
          </p:cNvSpPr>
          <p:nvPr>
            <p:ph type="sldNum" sz="quarter" idx="5"/>
          </p:nvPr>
        </p:nvSpPr>
        <p:spPr/>
        <p:txBody>
          <a:bodyPr/>
          <a:lstStyle/>
          <a:p>
            <a:fld id="{F085A95E-84AB-B542-AAFC-D083788EA788}" type="slidenum">
              <a:rPr lang="nb-NO" smtClean="0"/>
              <a:t>7</a:t>
            </a:fld>
            <a:endParaRPr lang="nb-NO"/>
          </a:p>
        </p:txBody>
      </p:sp>
    </p:spTree>
    <p:extLst>
      <p:ext uri="{BB962C8B-B14F-4D97-AF65-F5344CB8AC3E}">
        <p14:creationId xmlns:p14="http://schemas.microsoft.com/office/powerpoint/2010/main" val="3036264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solidFill>
                  <a:srgbClr val="302026"/>
                </a:solidFill>
                <a:effectLst/>
                <a:latin typeface="Arial" panose="020B0604020202020204" pitchFamily="34" charset="0"/>
                <a:ea typeface="Arial" panose="020B0604020202020204" pitchFamily="34" charset="0"/>
                <a:cs typeface="Times New Roman" panose="02020603050405020304" pitchFamily="18" charset="0"/>
              </a:rPr>
              <a:t>Men vi står overfor noen reelle utfordringer på klubbfeltet. Mer enn 9 av 10 klubber er drevet i kommunal regi og nærmere halvparten oppgir at de er avhengig av å søke ekstra tilskudd for å sikre drift. 1 av 4 klubber opplever at de ikke har tilstrekkelige ressurser for å gi barn og unge relevante aktivitetsmuligheter. Mer enn 1 av 3 oppgir at fritidsklubbens lønnsmidler og antall ansatte står i forhold til antall ungdom, aktiviteter og de lokalene man har til rådighet. </a:t>
            </a:r>
            <a:r>
              <a:rPr lang="nb-NO" sz="1800">
                <a:solidFill>
                  <a:srgbClr val="302026"/>
                </a:solidFill>
                <a:effectLst/>
                <a:latin typeface="Arial" panose="020B0604020202020204" pitchFamily="34" charset="0"/>
                <a:ea typeface="Arial" panose="020B0604020202020204" pitchFamily="34" charset="0"/>
                <a:cs typeface="Times New Roman" panose="02020603050405020304" pitchFamily="18" charset="0"/>
              </a:rPr>
              <a:t>2 av 5 svarer også at det ikke er nok fritidsklubber i deres kommune til å tilfredsstille barn og unges behov. </a:t>
            </a:r>
          </a:p>
          <a:p>
            <a:endParaRPr lang="nb-NO"/>
          </a:p>
        </p:txBody>
      </p:sp>
      <p:sp>
        <p:nvSpPr>
          <p:cNvPr id="4" name="Plassholder for lysbildenummer 3"/>
          <p:cNvSpPr>
            <a:spLocks noGrp="1"/>
          </p:cNvSpPr>
          <p:nvPr>
            <p:ph type="sldNum" sz="quarter" idx="5"/>
          </p:nvPr>
        </p:nvSpPr>
        <p:spPr/>
        <p:txBody>
          <a:bodyPr/>
          <a:lstStyle/>
          <a:p>
            <a:fld id="{F085A95E-84AB-B542-AAFC-D083788EA788}" type="slidenum">
              <a:rPr lang="nb-NO" smtClean="0"/>
              <a:t>8</a:t>
            </a:fld>
            <a:endParaRPr lang="nb-NO"/>
          </a:p>
        </p:txBody>
      </p:sp>
    </p:spTree>
    <p:extLst>
      <p:ext uri="{BB962C8B-B14F-4D97-AF65-F5344CB8AC3E}">
        <p14:creationId xmlns:p14="http://schemas.microsoft.com/office/powerpoint/2010/main" val="1640799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qua_plain_tekst">
    <p:bg>
      <p:bgPr>
        <a:solidFill>
          <a:schemeClr val="accent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6062864-6ED9-EE4A-8FD2-6AB2D8D1A0B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latin typeface="Century Gothic" panose="020B0502020202020204" pitchFamily="34" charset="0"/>
              </a:defRPr>
            </a:lvl1pPr>
          </a:lstStyle>
          <a:p>
            <a:pPr lvl="0"/>
            <a:r>
              <a:rPr lang="nb-NO" dirty="0"/>
              <a:t>KLIKK OG SKRIV INN DIN TEKST</a:t>
            </a:r>
          </a:p>
        </p:txBody>
      </p:sp>
    </p:spTree>
    <p:extLst>
      <p:ext uri="{BB962C8B-B14F-4D97-AF65-F5344CB8AC3E}">
        <p14:creationId xmlns:p14="http://schemas.microsoft.com/office/powerpoint/2010/main" val="293039677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ys_gul_plain_tekst">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BDD17107-0924-F446-AAEB-5FD513BBEEC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423976599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nnhold med ramme mørkegrå">
    <p:bg>
      <p:bgPr>
        <a:solidFill>
          <a:schemeClr val="accent6"/>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9" name="Tittel 1">
            <a:extLst>
              <a:ext uri="{FF2B5EF4-FFF2-40B4-BE49-F238E27FC236}">
                <a16:creationId xmlns:a16="http://schemas.microsoft.com/office/drawing/2014/main" id="{164CCAC7-9424-A54D-9EF0-BD103A7AF278}"/>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nb-NO"/>
              <a:t>Klikk for å redigere tittelstil</a:t>
            </a:r>
          </a:p>
        </p:txBody>
      </p:sp>
      <p:sp>
        <p:nvSpPr>
          <p:cNvPr id="10" name="Plassholder for innhold 4">
            <a:extLst>
              <a:ext uri="{FF2B5EF4-FFF2-40B4-BE49-F238E27FC236}">
                <a16:creationId xmlns:a16="http://schemas.microsoft.com/office/drawing/2014/main" id="{20F2D3E2-2BD3-EC4D-B981-78A29DFA24EC}"/>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nb-NO"/>
              <a:t>Klikk for å redigere tekststiler i malen</a:t>
            </a:r>
          </a:p>
        </p:txBody>
      </p:sp>
    </p:spTree>
    <p:extLst>
      <p:ext uri="{BB962C8B-B14F-4D97-AF65-F5344CB8AC3E}">
        <p14:creationId xmlns:p14="http://schemas.microsoft.com/office/powerpoint/2010/main" val="72966532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iste side - avslutningsbil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1995C21-C1E0-DA4E-8059-B767A6754C91}"/>
              </a:ext>
            </a:extLst>
          </p:cNvPr>
          <p:cNvSpPr/>
          <p:nvPr userDrawn="1"/>
        </p:nvSpPr>
        <p:spPr>
          <a:xfrm>
            <a:off x="319314" y="275772"/>
            <a:ext cx="11553371" cy="6292192"/>
          </a:xfrm>
          <a:prstGeom prst="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319314" y="275772"/>
            <a:ext cx="3724374" cy="3846285"/>
          </a:xfrm>
          <a:prstGeom prst="rect">
            <a:avLst/>
          </a:prstGeom>
        </p:spPr>
      </p:pic>
      <p:pic>
        <p:nvPicPr>
          <p:cNvPr id="7" name="Bilde 6">
            <a:extLst>
              <a:ext uri="{FF2B5EF4-FFF2-40B4-BE49-F238E27FC236}">
                <a16:creationId xmlns:a16="http://schemas.microsoft.com/office/drawing/2014/main" id="{FD158097-A2BC-414D-A78A-ED87600F4F6C}"/>
              </a:ext>
            </a:extLst>
          </p:cNvPr>
          <p:cNvPicPr>
            <a:picLocks noChangeAspect="1"/>
          </p:cNvPicPr>
          <p:nvPr userDrawn="1"/>
        </p:nvPicPr>
        <p:blipFill>
          <a:blip r:embed="rId3"/>
          <a:stretch>
            <a:fillRect/>
          </a:stretch>
        </p:blipFill>
        <p:spPr>
          <a:xfrm>
            <a:off x="9972934" y="4348975"/>
            <a:ext cx="1380866" cy="1873404"/>
          </a:xfrm>
          <a:prstGeom prst="rect">
            <a:avLst/>
          </a:prstGeom>
        </p:spPr>
      </p:pic>
      <p:sp>
        <p:nvSpPr>
          <p:cNvPr id="8" name="TekstSylinder 7">
            <a:extLst>
              <a:ext uri="{FF2B5EF4-FFF2-40B4-BE49-F238E27FC236}">
                <a16:creationId xmlns:a16="http://schemas.microsoft.com/office/drawing/2014/main" id="{AA69DE51-0791-D342-BA26-0CF50B500701}"/>
              </a:ext>
            </a:extLst>
          </p:cNvPr>
          <p:cNvSpPr txBox="1"/>
          <p:nvPr userDrawn="1"/>
        </p:nvSpPr>
        <p:spPr>
          <a:xfrm>
            <a:off x="1083954" y="5822269"/>
            <a:ext cx="221887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www.opinion.no</a:t>
            </a:r>
          </a:p>
        </p:txBody>
      </p:sp>
      <p:sp>
        <p:nvSpPr>
          <p:cNvPr id="9" name="TekstSylinder 8">
            <a:extLst>
              <a:ext uri="{FF2B5EF4-FFF2-40B4-BE49-F238E27FC236}">
                <a16:creationId xmlns:a16="http://schemas.microsoft.com/office/drawing/2014/main" id="{3C3CC218-B390-9043-A383-445DDCDEE975}"/>
              </a:ext>
            </a:extLst>
          </p:cNvPr>
          <p:cNvSpPr txBox="1"/>
          <p:nvPr userDrawn="1"/>
        </p:nvSpPr>
        <p:spPr>
          <a:xfrm>
            <a:off x="3911316" y="5822269"/>
            <a:ext cx="210666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hei@opinion.no</a:t>
            </a:r>
          </a:p>
        </p:txBody>
      </p:sp>
      <p:sp>
        <p:nvSpPr>
          <p:cNvPr id="10" name="TekstSylinder 9">
            <a:extLst>
              <a:ext uri="{FF2B5EF4-FFF2-40B4-BE49-F238E27FC236}">
                <a16:creationId xmlns:a16="http://schemas.microsoft.com/office/drawing/2014/main" id="{EC6CB2B5-6664-CB4B-9611-54572CBFBA62}"/>
              </a:ext>
            </a:extLst>
          </p:cNvPr>
          <p:cNvSpPr txBox="1"/>
          <p:nvPr userDrawn="1"/>
        </p:nvSpPr>
        <p:spPr>
          <a:xfrm>
            <a:off x="6626468" y="5822269"/>
            <a:ext cx="1822935"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@opinionoslo</a:t>
            </a:r>
          </a:p>
        </p:txBody>
      </p:sp>
      <p:sp>
        <p:nvSpPr>
          <p:cNvPr id="11" name="TekstSylinder 10">
            <a:extLst>
              <a:ext uri="{FF2B5EF4-FFF2-40B4-BE49-F238E27FC236}">
                <a16:creationId xmlns:a16="http://schemas.microsoft.com/office/drawing/2014/main" id="{77B8E0E7-90B8-4847-B98D-8C7A05921BB9}"/>
              </a:ext>
            </a:extLst>
          </p:cNvPr>
          <p:cNvSpPr txBox="1"/>
          <p:nvPr userDrawn="1"/>
        </p:nvSpPr>
        <p:spPr>
          <a:xfrm>
            <a:off x="8490271" y="473582"/>
            <a:ext cx="3122971" cy="276999"/>
          </a:xfrm>
          <a:prstGeom prst="rect">
            <a:avLst/>
          </a:prstGeom>
          <a:noFill/>
        </p:spPr>
        <p:txBody>
          <a:bodyPr wrap="none" rtlCol="0">
            <a:spAutoFit/>
          </a:bodyPr>
          <a:lstStyle/>
          <a:p>
            <a:r>
              <a:rPr lang="nb-NO" sz="1200">
                <a:solidFill>
                  <a:schemeClr val="bg1"/>
                </a:solidFill>
                <a:latin typeface="Century Gothic" panose="020B0502020202020204" pitchFamily="34" charset="0"/>
                <a:ea typeface="Arial" charset="0"/>
                <a:cs typeface="Arial" charset="0"/>
              </a:rPr>
              <a:t>Opinion AS  |  Vulkan 16  |  0178 OSLO </a:t>
            </a:r>
          </a:p>
        </p:txBody>
      </p:sp>
      <p:cxnSp>
        <p:nvCxnSpPr>
          <p:cNvPr id="13" name="Rett linje 12">
            <a:extLst>
              <a:ext uri="{FF2B5EF4-FFF2-40B4-BE49-F238E27FC236}">
                <a16:creationId xmlns:a16="http://schemas.microsoft.com/office/drawing/2014/main" id="{E8F524F3-72B0-734E-B8E2-EC2738D4047F}"/>
              </a:ext>
            </a:extLst>
          </p:cNvPr>
          <p:cNvCxnSpPr/>
          <p:nvPr userDrawn="1"/>
        </p:nvCxnSpPr>
        <p:spPr>
          <a:xfrm>
            <a:off x="3613736"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857D098-7E54-774E-B37D-87A15AE5EA43}"/>
              </a:ext>
            </a:extLst>
          </p:cNvPr>
          <p:cNvCxnSpPr/>
          <p:nvPr userDrawn="1"/>
        </p:nvCxnSpPr>
        <p:spPr>
          <a:xfrm>
            <a:off x="6319764"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75198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Siste side - avslutningsbil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1995C21-C1E0-DA4E-8059-B767A6754C91}"/>
              </a:ext>
            </a:extLst>
          </p:cNvPr>
          <p:cNvSpPr/>
          <p:nvPr userDrawn="1"/>
        </p:nvSpPr>
        <p:spPr>
          <a:xfrm>
            <a:off x="319314" y="275772"/>
            <a:ext cx="11553371" cy="6292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319314" y="275772"/>
            <a:ext cx="3724374" cy="3846285"/>
          </a:xfrm>
          <a:prstGeom prst="rect">
            <a:avLst/>
          </a:prstGeom>
        </p:spPr>
      </p:pic>
      <p:pic>
        <p:nvPicPr>
          <p:cNvPr id="7" name="Bilde 6">
            <a:extLst>
              <a:ext uri="{FF2B5EF4-FFF2-40B4-BE49-F238E27FC236}">
                <a16:creationId xmlns:a16="http://schemas.microsoft.com/office/drawing/2014/main" id="{FD158097-A2BC-414D-A78A-ED87600F4F6C}"/>
              </a:ext>
            </a:extLst>
          </p:cNvPr>
          <p:cNvPicPr>
            <a:picLocks noChangeAspect="1"/>
          </p:cNvPicPr>
          <p:nvPr userDrawn="1"/>
        </p:nvPicPr>
        <p:blipFill>
          <a:blip r:embed="rId3"/>
          <a:stretch>
            <a:fillRect/>
          </a:stretch>
        </p:blipFill>
        <p:spPr>
          <a:xfrm>
            <a:off x="9972934" y="4348975"/>
            <a:ext cx="1380866" cy="1873404"/>
          </a:xfrm>
          <a:prstGeom prst="rect">
            <a:avLst/>
          </a:prstGeom>
        </p:spPr>
      </p:pic>
      <p:sp>
        <p:nvSpPr>
          <p:cNvPr id="8" name="TekstSylinder 7">
            <a:extLst>
              <a:ext uri="{FF2B5EF4-FFF2-40B4-BE49-F238E27FC236}">
                <a16:creationId xmlns:a16="http://schemas.microsoft.com/office/drawing/2014/main" id="{AA69DE51-0791-D342-BA26-0CF50B500701}"/>
              </a:ext>
            </a:extLst>
          </p:cNvPr>
          <p:cNvSpPr txBox="1"/>
          <p:nvPr userDrawn="1"/>
        </p:nvSpPr>
        <p:spPr>
          <a:xfrm>
            <a:off x="1083954" y="5822269"/>
            <a:ext cx="221887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www.opinion.no</a:t>
            </a:r>
          </a:p>
        </p:txBody>
      </p:sp>
      <p:sp>
        <p:nvSpPr>
          <p:cNvPr id="9" name="TekstSylinder 8">
            <a:extLst>
              <a:ext uri="{FF2B5EF4-FFF2-40B4-BE49-F238E27FC236}">
                <a16:creationId xmlns:a16="http://schemas.microsoft.com/office/drawing/2014/main" id="{3C3CC218-B390-9043-A383-445DDCDEE975}"/>
              </a:ext>
            </a:extLst>
          </p:cNvPr>
          <p:cNvSpPr txBox="1"/>
          <p:nvPr userDrawn="1"/>
        </p:nvSpPr>
        <p:spPr>
          <a:xfrm>
            <a:off x="3911316" y="5822269"/>
            <a:ext cx="210666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hei@opinion.no</a:t>
            </a:r>
          </a:p>
        </p:txBody>
      </p:sp>
      <p:sp>
        <p:nvSpPr>
          <p:cNvPr id="10" name="TekstSylinder 9">
            <a:extLst>
              <a:ext uri="{FF2B5EF4-FFF2-40B4-BE49-F238E27FC236}">
                <a16:creationId xmlns:a16="http://schemas.microsoft.com/office/drawing/2014/main" id="{EC6CB2B5-6664-CB4B-9611-54572CBFBA62}"/>
              </a:ext>
            </a:extLst>
          </p:cNvPr>
          <p:cNvSpPr txBox="1"/>
          <p:nvPr userDrawn="1"/>
        </p:nvSpPr>
        <p:spPr>
          <a:xfrm>
            <a:off x="6626468" y="5822269"/>
            <a:ext cx="1822935"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@opinionoslo</a:t>
            </a:r>
          </a:p>
        </p:txBody>
      </p:sp>
      <p:sp>
        <p:nvSpPr>
          <p:cNvPr id="11" name="TekstSylinder 10">
            <a:extLst>
              <a:ext uri="{FF2B5EF4-FFF2-40B4-BE49-F238E27FC236}">
                <a16:creationId xmlns:a16="http://schemas.microsoft.com/office/drawing/2014/main" id="{77B8E0E7-90B8-4847-B98D-8C7A05921BB9}"/>
              </a:ext>
            </a:extLst>
          </p:cNvPr>
          <p:cNvSpPr txBox="1"/>
          <p:nvPr userDrawn="1"/>
        </p:nvSpPr>
        <p:spPr>
          <a:xfrm>
            <a:off x="8490271" y="473582"/>
            <a:ext cx="3122971" cy="276999"/>
          </a:xfrm>
          <a:prstGeom prst="rect">
            <a:avLst/>
          </a:prstGeom>
          <a:noFill/>
        </p:spPr>
        <p:txBody>
          <a:bodyPr wrap="none" rtlCol="0">
            <a:spAutoFit/>
          </a:bodyPr>
          <a:lstStyle/>
          <a:p>
            <a:r>
              <a:rPr lang="nb-NO" sz="1200">
                <a:solidFill>
                  <a:schemeClr val="bg1"/>
                </a:solidFill>
                <a:latin typeface="Century Gothic" panose="020B0502020202020204" pitchFamily="34" charset="0"/>
                <a:ea typeface="Arial" charset="0"/>
                <a:cs typeface="Arial" charset="0"/>
              </a:rPr>
              <a:t>Opinion AS  |  Vulkan 16  |  0178 OSLO </a:t>
            </a:r>
          </a:p>
        </p:txBody>
      </p:sp>
      <p:cxnSp>
        <p:nvCxnSpPr>
          <p:cNvPr id="13" name="Rett linje 12">
            <a:extLst>
              <a:ext uri="{FF2B5EF4-FFF2-40B4-BE49-F238E27FC236}">
                <a16:creationId xmlns:a16="http://schemas.microsoft.com/office/drawing/2014/main" id="{E8F524F3-72B0-734E-B8E2-EC2738D4047F}"/>
              </a:ext>
            </a:extLst>
          </p:cNvPr>
          <p:cNvCxnSpPr/>
          <p:nvPr userDrawn="1"/>
        </p:nvCxnSpPr>
        <p:spPr>
          <a:xfrm>
            <a:off x="3613736"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857D098-7E54-774E-B37D-87A15AE5EA43}"/>
              </a:ext>
            </a:extLst>
          </p:cNvPr>
          <p:cNvCxnSpPr/>
          <p:nvPr userDrawn="1"/>
        </p:nvCxnSpPr>
        <p:spPr>
          <a:xfrm>
            <a:off x="6319764"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06362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_Siste side - avslutningsbil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1995C21-C1E0-DA4E-8059-B767A6754C91}"/>
              </a:ext>
            </a:extLst>
          </p:cNvPr>
          <p:cNvSpPr/>
          <p:nvPr userDrawn="1"/>
        </p:nvSpPr>
        <p:spPr>
          <a:xfrm>
            <a:off x="319314" y="275772"/>
            <a:ext cx="11553371" cy="62921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319314" y="275772"/>
            <a:ext cx="3724374" cy="3846285"/>
          </a:xfrm>
          <a:prstGeom prst="rect">
            <a:avLst/>
          </a:prstGeom>
        </p:spPr>
      </p:pic>
      <p:pic>
        <p:nvPicPr>
          <p:cNvPr id="7" name="Bilde 6">
            <a:extLst>
              <a:ext uri="{FF2B5EF4-FFF2-40B4-BE49-F238E27FC236}">
                <a16:creationId xmlns:a16="http://schemas.microsoft.com/office/drawing/2014/main" id="{FD158097-A2BC-414D-A78A-ED87600F4F6C}"/>
              </a:ext>
            </a:extLst>
          </p:cNvPr>
          <p:cNvPicPr>
            <a:picLocks noChangeAspect="1"/>
          </p:cNvPicPr>
          <p:nvPr userDrawn="1"/>
        </p:nvPicPr>
        <p:blipFill>
          <a:blip r:embed="rId3"/>
          <a:stretch>
            <a:fillRect/>
          </a:stretch>
        </p:blipFill>
        <p:spPr>
          <a:xfrm>
            <a:off x="9972934" y="4348975"/>
            <a:ext cx="1380866" cy="1873404"/>
          </a:xfrm>
          <a:prstGeom prst="rect">
            <a:avLst/>
          </a:prstGeom>
        </p:spPr>
      </p:pic>
      <p:sp>
        <p:nvSpPr>
          <p:cNvPr id="8" name="TekstSylinder 7">
            <a:extLst>
              <a:ext uri="{FF2B5EF4-FFF2-40B4-BE49-F238E27FC236}">
                <a16:creationId xmlns:a16="http://schemas.microsoft.com/office/drawing/2014/main" id="{AA69DE51-0791-D342-BA26-0CF50B500701}"/>
              </a:ext>
            </a:extLst>
          </p:cNvPr>
          <p:cNvSpPr txBox="1"/>
          <p:nvPr userDrawn="1"/>
        </p:nvSpPr>
        <p:spPr>
          <a:xfrm>
            <a:off x="1083954" y="5822269"/>
            <a:ext cx="221887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www.opinion.no</a:t>
            </a:r>
          </a:p>
        </p:txBody>
      </p:sp>
      <p:sp>
        <p:nvSpPr>
          <p:cNvPr id="9" name="TekstSylinder 8">
            <a:extLst>
              <a:ext uri="{FF2B5EF4-FFF2-40B4-BE49-F238E27FC236}">
                <a16:creationId xmlns:a16="http://schemas.microsoft.com/office/drawing/2014/main" id="{3C3CC218-B390-9043-A383-445DDCDEE975}"/>
              </a:ext>
            </a:extLst>
          </p:cNvPr>
          <p:cNvSpPr txBox="1"/>
          <p:nvPr userDrawn="1"/>
        </p:nvSpPr>
        <p:spPr>
          <a:xfrm>
            <a:off x="3911316" y="5822269"/>
            <a:ext cx="210666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hei@opinion.no</a:t>
            </a:r>
          </a:p>
        </p:txBody>
      </p:sp>
      <p:sp>
        <p:nvSpPr>
          <p:cNvPr id="10" name="TekstSylinder 9">
            <a:extLst>
              <a:ext uri="{FF2B5EF4-FFF2-40B4-BE49-F238E27FC236}">
                <a16:creationId xmlns:a16="http://schemas.microsoft.com/office/drawing/2014/main" id="{EC6CB2B5-6664-CB4B-9611-54572CBFBA62}"/>
              </a:ext>
            </a:extLst>
          </p:cNvPr>
          <p:cNvSpPr txBox="1"/>
          <p:nvPr userDrawn="1"/>
        </p:nvSpPr>
        <p:spPr>
          <a:xfrm>
            <a:off x="6626468" y="5822269"/>
            <a:ext cx="1822935"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@opinionoslo</a:t>
            </a:r>
          </a:p>
        </p:txBody>
      </p:sp>
      <p:sp>
        <p:nvSpPr>
          <p:cNvPr id="11" name="TekstSylinder 10">
            <a:extLst>
              <a:ext uri="{FF2B5EF4-FFF2-40B4-BE49-F238E27FC236}">
                <a16:creationId xmlns:a16="http://schemas.microsoft.com/office/drawing/2014/main" id="{77B8E0E7-90B8-4847-B98D-8C7A05921BB9}"/>
              </a:ext>
            </a:extLst>
          </p:cNvPr>
          <p:cNvSpPr txBox="1"/>
          <p:nvPr userDrawn="1"/>
        </p:nvSpPr>
        <p:spPr>
          <a:xfrm>
            <a:off x="8490271" y="473582"/>
            <a:ext cx="3122971" cy="276999"/>
          </a:xfrm>
          <a:prstGeom prst="rect">
            <a:avLst/>
          </a:prstGeom>
          <a:noFill/>
        </p:spPr>
        <p:txBody>
          <a:bodyPr wrap="none" rtlCol="0">
            <a:spAutoFit/>
          </a:bodyPr>
          <a:lstStyle/>
          <a:p>
            <a:r>
              <a:rPr lang="nb-NO" sz="1200">
                <a:solidFill>
                  <a:schemeClr val="bg1"/>
                </a:solidFill>
                <a:latin typeface="Century Gothic" panose="020B0502020202020204" pitchFamily="34" charset="0"/>
                <a:ea typeface="Arial" charset="0"/>
                <a:cs typeface="Arial" charset="0"/>
              </a:rPr>
              <a:t>Opinion AS  |  Vulkan 16  |  0178 OSLO </a:t>
            </a:r>
          </a:p>
        </p:txBody>
      </p:sp>
      <p:cxnSp>
        <p:nvCxnSpPr>
          <p:cNvPr id="13" name="Rett linje 12">
            <a:extLst>
              <a:ext uri="{FF2B5EF4-FFF2-40B4-BE49-F238E27FC236}">
                <a16:creationId xmlns:a16="http://schemas.microsoft.com/office/drawing/2014/main" id="{E8F524F3-72B0-734E-B8E2-EC2738D4047F}"/>
              </a:ext>
            </a:extLst>
          </p:cNvPr>
          <p:cNvCxnSpPr/>
          <p:nvPr userDrawn="1"/>
        </p:nvCxnSpPr>
        <p:spPr>
          <a:xfrm>
            <a:off x="3613736"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857D098-7E54-774E-B37D-87A15AE5EA43}"/>
              </a:ext>
            </a:extLst>
          </p:cNvPr>
          <p:cNvCxnSpPr/>
          <p:nvPr userDrawn="1"/>
        </p:nvCxnSpPr>
        <p:spPr>
          <a:xfrm>
            <a:off x="6319764"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92789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3_Siste side - avslutningsbil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1995C21-C1E0-DA4E-8059-B767A6754C91}"/>
              </a:ext>
            </a:extLst>
          </p:cNvPr>
          <p:cNvSpPr/>
          <p:nvPr userDrawn="1"/>
        </p:nvSpPr>
        <p:spPr>
          <a:xfrm>
            <a:off x="319314" y="275772"/>
            <a:ext cx="11553371" cy="6292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319314" y="275772"/>
            <a:ext cx="3724374" cy="3846285"/>
          </a:xfrm>
          <a:prstGeom prst="rect">
            <a:avLst/>
          </a:prstGeom>
        </p:spPr>
      </p:pic>
      <p:pic>
        <p:nvPicPr>
          <p:cNvPr id="7" name="Bilde 6">
            <a:extLst>
              <a:ext uri="{FF2B5EF4-FFF2-40B4-BE49-F238E27FC236}">
                <a16:creationId xmlns:a16="http://schemas.microsoft.com/office/drawing/2014/main" id="{FD158097-A2BC-414D-A78A-ED87600F4F6C}"/>
              </a:ext>
            </a:extLst>
          </p:cNvPr>
          <p:cNvPicPr>
            <a:picLocks noChangeAspect="1"/>
          </p:cNvPicPr>
          <p:nvPr userDrawn="1"/>
        </p:nvPicPr>
        <p:blipFill>
          <a:blip r:embed="rId3"/>
          <a:stretch>
            <a:fillRect/>
          </a:stretch>
        </p:blipFill>
        <p:spPr>
          <a:xfrm>
            <a:off x="9972934" y="4348975"/>
            <a:ext cx="1380866" cy="1873404"/>
          </a:xfrm>
          <a:prstGeom prst="rect">
            <a:avLst/>
          </a:prstGeom>
        </p:spPr>
      </p:pic>
      <p:sp>
        <p:nvSpPr>
          <p:cNvPr id="8" name="TekstSylinder 7">
            <a:extLst>
              <a:ext uri="{FF2B5EF4-FFF2-40B4-BE49-F238E27FC236}">
                <a16:creationId xmlns:a16="http://schemas.microsoft.com/office/drawing/2014/main" id="{AA69DE51-0791-D342-BA26-0CF50B500701}"/>
              </a:ext>
            </a:extLst>
          </p:cNvPr>
          <p:cNvSpPr txBox="1"/>
          <p:nvPr userDrawn="1"/>
        </p:nvSpPr>
        <p:spPr>
          <a:xfrm>
            <a:off x="1083954" y="5822269"/>
            <a:ext cx="221887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www.opinion.no</a:t>
            </a:r>
          </a:p>
        </p:txBody>
      </p:sp>
      <p:sp>
        <p:nvSpPr>
          <p:cNvPr id="9" name="TekstSylinder 8">
            <a:extLst>
              <a:ext uri="{FF2B5EF4-FFF2-40B4-BE49-F238E27FC236}">
                <a16:creationId xmlns:a16="http://schemas.microsoft.com/office/drawing/2014/main" id="{3C3CC218-B390-9043-A383-445DDCDEE975}"/>
              </a:ext>
            </a:extLst>
          </p:cNvPr>
          <p:cNvSpPr txBox="1"/>
          <p:nvPr userDrawn="1"/>
        </p:nvSpPr>
        <p:spPr>
          <a:xfrm>
            <a:off x="3911316" y="5822269"/>
            <a:ext cx="2106667"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hei@opinion.no</a:t>
            </a:r>
          </a:p>
        </p:txBody>
      </p:sp>
      <p:sp>
        <p:nvSpPr>
          <p:cNvPr id="10" name="TekstSylinder 9">
            <a:extLst>
              <a:ext uri="{FF2B5EF4-FFF2-40B4-BE49-F238E27FC236}">
                <a16:creationId xmlns:a16="http://schemas.microsoft.com/office/drawing/2014/main" id="{EC6CB2B5-6664-CB4B-9611-54572CBFBA62}"/>
              </a:ext>
            </a:extLst>
          </p:cNvPr>
          <p:cNvSpPr txBox="1"/>
          <p:nvPr userDrawn="1"/>
        </p:nvSpPr>
        <p:spPr>
          <a:xfrm>
            <a:off x="6626468" y="5822269"/>
            <a:ext cx="1822935" cy="400110"/>
          </a:xfrm>
          <a:prstGeom prst="rect">
            <a:avLst/>
          </a:prstGeom>
          <a:noFill/>
        </p:spPr>
        <p:txBody>
          <a:bodyPr wrap="none" rtlCol="0">
            <a:spAutoFit/>
          </a:bodyPr>
          <a:lstStyle/>
          <a:p>
            <a:r>
              <a:rPr lang="nb-NO" sz="2000">
                <a:solidFill>
                  <a:schemeClr val="bg1"/>
                </a:solidFill>
                <a:latin typeface="Century Gothic" panose="020B0502020202020204" pitchFamily="34" charset="0"/>
                <a:ea typeface="Arial" charset="0"/>
                <a:cs typeface="Arial" charset="0"/>
              </a:rPr>
              <a:t>@opinionoslo</a:t>
            </a:r>
          </a:p>
        </p:txBody>
      </p:sp>
      <p:sp>
        <p:nvSpPr>
          <p:cNvPr id="11" name="TekstSylinder 10">
            <a:extLst>
              <a:ext uri="{FF2B5EF4-FFF2-40B4-BE49-F238E27FC236}">
                <a16:creationId xmlns:a16="http://schemas.microsoft.com/office/drawing/2014/main" id="{77B8E0E7-90B8-4847-B98D-8C7A05921BB9}"/>
              </a:ext>
            </a:extLst>
          </p:cNvPr>
          <p:cNvSpPr txBox="1"/>
          <p:nvPr userDrawn="1"/>
        </p:nvSpPr>
        <p:spPr>
          <a:xfrm>
            <a:off x="8490271" y="473582"/>
            <a:ext cx="3122971" cy="276999"/>
          </a:xfrm>
          <a:prstGeom prst="rect">
            <a:avLst/>
          </a:prstGeom>
          <a:noFill/>
        </p:spPr>
        <p:txBody>
          <a:bodyPr wrap="none" rtlCol="0">
            <a:spAutoFit/>
          </a:bodyPr>
          <a:lstStyle/>
          <a:p>
            <a:r>
              <a:rPr lang="nb-NO" sz="1200">
                <a:solidFill>
                  <a:schemeClr val="bg1"/>
                </a:solidFill>
                <a:latin typeface="Century Gothic" panose="020B0502020202020204" pitchFamily="34" charset="0"/>
                <a:ea typeface="Arial" charset="0"/>
                <a:cs typeface="Arial" charset="0"/>
              </a:rPr>
              <a:t>Opinion AS  |  Vulkan 16  |  0178 OSLO </a:t>
            </a:r>
          </a:p>
        </p:txBody>
      </p:sp>
      <p:cxnSp>
        <p:nvCxnSpPr>
          <p:cNvPr id="13" name="Rett linje 12">
            <a:extLst>
              <a:ext uri="{FF2B5EF4-FFF2-40B4-BE49-F238E27FC236}">
                <a16:creationId xmlns:a16="http://schemas.microsoft.com/office/drawing/2014/main" id="{E8F524F3-72B0-734E-B8E2-EC2738D4047F}"/>
              </a:ext>
            </a:extLst>
          </p:cNvPr>
          <p:cNvCxnSpPr/>
          <p:nvPr userDrawn="1"/>
        </p:nvCxnSpPr>
        <p:spPr>
          <a:xfrm>
            <a:off x="3613736"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857D098-7E54-774E-B37D-87A15AE5EA43}"/>
              </a:ext>
            </a:extLst>
          </p:cNvPr>
          <p:cNvCxnSpPr/>
          <p:nvPr userDrawn="1"/>
        </p:nvCxnSpPr>
        <p:spPr>
          <a:xfrm>
            <a:off x="6319764" y="5822269"/>
            <a:ext cx="0" cy="4001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49469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Forside - Sett inn bilde">
    <p:bg>
      <p:bgPr>
        <a:solidFill>
          <a:schemeClr val="tx1"/>
        </a:solidFill>
        <a:effectLst/>
      </p:bgPr>
    </p:b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6097BB51-412C-894A-9385-416F103C8CA3}"/>
              </a:ext>
            </a:extLst>
          </p:cNvPr>
          <p:cNvSpPr>
            <a:spLocks noGrp="1"/>
          </p:cNvSpPr>
          <p:nvPr>
            <p:ph type="ctrTitle" hasCustomPrompt="1"/>
          </p:nvPr>
        </p:nvSpPr>
        <p:spPr>
          <a:xfrm>
            <a:off x="839787" y="3626068"/>
            <a:ext cx="6868719" cy="1397877"/>
          </a:xfrm>
          <a:noFill/>
        </p:spPr>
        <p:txBody>
          <a:bodyPr anchor="b">
            <a:normAutofit/>
          </a:bodyPr>
          <a:lstStyle>
            <a:lvl1pPr algn="l">
              <a:defRPr sz="4000">
                <a:solidFill>
                  <a:schemeClr val="accent3"/>
                </a:solidFill>
              </a:defRPr>
            </a:lvl1pPr>
          </a:lstStyle>
          <a:p>
            <a:r>
              <a:rPr lang="nb-NO"/>
              <a:t>SKRIV INN TITTEL (BRUK KUN STORE BOKSTAVER)</a:t>
            </a:r>
          </a:p>
        </p:txBody>
      </p:sp>
      <p:sp>
        <p:nvSpPr>
          <p:cNvPr id="8" name="Undertittel 2">
            <a:extLst>
              <a:ext uri="{FF2B5EF4-FFF2-40B4-BE49-F238E27FC236}">
                <a16:creationId xmlns:a16="http://schemas.microsoft.com/office/drawing/2014/main" id="{B2606950-4CCD-2347-AB78-087519FC4C74}"/>
              </a:ext>
            </a:extLst>
          </p:cNvPr>
          <p:cNvSpPr>
            <a:spLocks noGrp="1"/>
          </p:cNvSpPr>
          <p:nvPr>
            <p:ph type="subTitle" idx="1"/>
          </p:nvPr>
        </p:nvSpPr>
        <p:spPr>
          <a:xfrm>
            <a:off x="839787" y="5023945"/>
            <a:ext cx="6868719" cy="461665"/>
          </a:xfrm>
          <a:noFill/>
        </p:spPr>
        <p:txBody>
          <a:bodyPr wrap="square">
            <a:spAutoFit/>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5" name="Bilde 4">
            <a:extLst>
              <a:ext uri="{FF2B5EF4-FFF2-40B4-BE49-F238E27FC236}">
                <a16:creationId xmlns:a16="http://schemas.microsoft.com/office/drawing/2014/main" id="{927457A1-11E8-134B-8899-25348F915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351" y="472967"/>
            <a:ext cx="964573" cy="1308537"/>
          </a:xfrm>
          <a:prstGeom prst="rect">
            <a:avLst/>
          </a:prstGeom>
        </p:spPr>
      </p:pic>
      <p:sp>
        <p:nvSpPr>
          <p:cNvPr id="9" name="Plassholder for tekst 6">
            <a:extLst>
              <a:ext uri="{FF2B5EF4-FFF2-40B4-BE49-F238E27FC236}">
                <a16:creationId xmlns:a16="http://schemas.microsoft.com/office/drawing/2014/main" id="{263870CD-A991-054F-8C0C-61B1921269CF}"/>
              </a:ext>
            </a:extLst>
          </p:cNvPr>
          <p:cNvSpPr>
            <a:spLocks noGrp="1"/>
          </p:cNvSpPr>
          <p:nvPr>
            <p:ph type="body" sz="quarter" idx="11"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a:t>Ditt navn </a:t>
            </a:r>
            <a:r>
              <a:rPr lang="nb-NO" sz="1200" kern="1200">
                <a:solidFill>
                  <a:schemeClr val="accent6"/>
                </a:solidFill>
                <a:latin typeface="+mn-lt"/>
              </a:rPr>
              <a:t>// </a:t>
            </a:r>
            <a:r>
              <a:rPr lang="nb-NO" sz="1200" kern="1200">
                <a:solidFill>
                  <a:schemeClr val="accent6"/>
                </a:solidFill>
                <a:latin typeface="+mn-lt"/>
                <a:ea typeface="Century Gothic" charset="0"/>
                <a:cs typeface="Century Gothic" charset="0"/>
              </a:rPr>
              <a:t>mailadresse // dato for rapport</a:t>
            </a:r>
            <a:endParaRPr lang="nb-NO"/>
          </a:p>
        </p:txBody>
      </p:sp>
    </p:spTree>
    <p:extLst>
      <p:ext uri="{BB962C8B-B14F-4D97-AF65-F5344CB8AC3E}">
        <p14:creationId xmlns:p14="http://schemas.microsoft.com/office/powerpoint/2010/main" val="29528231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6" name="Plassholder for lysbildenummer 5"/>
          <p:cNvSpPr>
            <a:spLocks noGrp="1"/>
          </p:cNvSpPr>
          <p:nvPr>
            <p:ph type="sldNum" sz="quarter" idx="12"/>
          </p:nvPr>
        </p:nvSpPr>
        <p:spPr/>
        <p:txBody>
          <a:bodyPr/>
          <a:lstStyle/>
          <a:p>
            <a:fld id="{2A7D75EB-BD23-FF4F-80AE-955DA86030AC}" type="slidenum">
              <a:rPr lang="nb-NO" smtClean="0"/>
              <a:t>‹#›</a:t>
            </a:fld>
            <a:endParaRPr lang="nb-NO"/>
          </a:p>
        </p:txBody>
      </p:sp>
      <p:sp>
        <p:nvSpPr>
          <p:cNvPr id="8" name="Tittel 1">
            <a:extLst>
              <a:ext uri="{FF2B5EF4-FFF2-40B4-BE49-F238E27FC236}">
                <a16:creationId xmlns:a16="http://schemas.microsoft.com/office/drawing/2014/main" id="{8EAEDE29-9DE1-694D-9ADD-303091FEB650}"/>
              </a:ext>
            </a:extLst>
          </p:cNvPr>
          <p:cNvSpPr>
            <a:spLocks noGrp="1"/>
          </p:cNvSpPr>
          <p:nvPr>
            <p:ph type="title"/>
          </p:nvPr>
        </p:nvSpPr>
        <p:spPr>
          <a:xfrm>
            <a:off x="838200" y="225632"/>
            <a:ext cx="10515600" cy="765175"/>
          </a:xfrm>
          <a:prstGeom prst="rect">
            <a:avLst/>
          </a:prstGeom>
        </p:spPr>
        <p:txBody>
          <a:bodyPr>
            <a:normAutofit/>
          </a:bodyPr>
          <a:lstStyle/>
          <a:p>
            <a:endParaRPr lang="nb-NO" sz="2400"/>
          </a:p>
        </p:txBody>
      </p:sp>
      <p:sp>
        <p:nvSpPr>
          <p:cNvPr id="5" name="Plassholder for tekst 8">
            <a:extLst>
              <a:ext uri="{FF2B5EF4-FFF2-40B4-BE49-F238E27FC236}">
                <a16:creationId xmlns:a16="http://schemas.microsoft.com/office/drawing/2014/main" id="{7AF008DA-E582-B343-A2E8-1FEEB2F0938F}"/>
              </a:ext>
            </a:extLst>
          </p:cNvPr>
          <p:cNvSpPr>
            <a:spLocks noGrp="1"/>
          </p:cNvSpPr>
          <p:nvPr>
            <p:ph type="body" sz="quarter" idx="13"/>
          </p:nvPr>
        </p:nvSpPr>
        <p:spPr>
          <a:xfrm>
            <a:off x="839788" y="1376363"/>
            <a:ext cx="10512425" cy="770146"/>
          </a:xfrm>
          <a:prstGeom prst="rect">
            <a:avLst/>
          </a:prstGeom>
        </p:spPr>
        <p:txBody>
          <a:bodyPr>
            <a:normAutofit/>
          </a:bodyPr>
          <a:lstStyle>
            <a:lvl1pPr marL="0" indent="0">
              <a:lnSpc>
                <a:spcPct val="100000"/>
              </a:lnSpc>
              <a:buNone/>
              <a:defRPr sz="1200">
                <a:solidFill>
                  <a:schemeClr val="accent6"/>
                </a:solidFill>
              </a:defRPr>
            </a:lvl1pPr>
          </a:lstStyle>
          <a:p>
            <a:pPr lvl="0"/>
            <a:r>
              <a:rPr lang="nb-NO"/>
              <a:t>Klikk for å redigere tekststiler i malen</a:t>
            </a:r>
          </a:p>
        </p:txBody>
      </p:sp>
    </p:spTree>
    <p:extLst>
      <p:ext uri="{BB962C8B-B14F-4D97-AF65-F5344CB8AC3E}">
        <p14:creationId xmlns:p14="http://schemas.microsoft.com/office/powerpoint/2010/main" val="84543499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838200" y="1376363"/>
            <a:ext cx="10515600" cy="4932362"/>
          </a:xfrm>
          <a:prstGeom prst="rect">
            <a:avLst/>
          </a:prstGeom>
        </p:spPr>
        <p:txBody>
          <a:bodyPr/>
          <a:lstStyle>
            <a:lvl1pPr marL="342900" indent="-342900">
              <a:buFontTx/>
              <a:buBlip>
                <a:blip r:embed="rId2"/>
              </a:buBlip>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p:txBody>
          <a:bodyPr/>
          <a:lstStyle/>
          <a:p>
            <a:fld id="{2A7D75EB-BD23-FF4F-80AE-955DA86030AC}" type="slidenum">
              <a:rPr lang="nb-NO" smtClean="0"/>
              <a:t>‹#›</a:t>
            </a:fld>
            <a:endParaRPr lang="nb-NO"/>
          </a:p>
        </p:txBody>
      </p:sp>
      <p:sp>
        <p:nvSpPr>
          <p:cNvPr id="8" name="Tittel 1">
            <a:extLst>
              <a:ext uri="{FF2B5EF4-FFF2-40B4-BE49-F238E27FC236}">
                <a16:creationId xmlns:a16="http://schemas.microsoft.com/office/drawing/2014/main" id="{8EAEDE29-9DE1-694D-9ADD-303091FEB650}"/>
              </a:ext>
            </a:extLst>
          </p:cNvPr>
          <p:cNvSpPr>
            <a:spLocks noGrp="1"/>
          </p:cNvSpPr>
          <p:nvPr>
            <p:ph type="title"/>
          </p:nvPr>
        </p:nvSpPr>
        <p:spPr>
          <a:xfrm>
            <a:off x="838200" y="225632"/>
            <a:ext cx="10515600" cy="765175"/>
          </a:xfrm>
        </p:spPr>
        <p:txBody>
          <a:bodyPr>
            <a:normAutofit/>
          </a:bodyPr>
          <a:lstStyle/>
          <a:p>
            <a:endParaRPr lang="nb-NO" sz="2400"/>
          </a:p>
        </p:txBody>
      </p:sp>
    </p:spTree>
    <p:extLst>
      <p:ext uri="{BB962C8B-B14F-4D97-AF65-F5344CB8AC3E}">
        <p14:creationId xmlns:p14="http://schemas.microsoft.com/office/powerpoint/2010/main" val="389316471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Tittel og innhold">
    <p:spTree>
      <p:nvGrpSpPr>
        <p:cNvPr id="1" name=""/>
        <p:cNvGrpSpPr/>
        <p:nvPr/>
      </p:nvGrpSpPr>
      <p:grpSpPr>
        <a:xfrm>
          <a:off x="0" y="0"/>
          <a:ext cx="0" cy="0"/>
          <a:chOff x="0" y="0"/>
          <a:chExt cx="0" cy="0"/>
        </a:xfrm>
      </p:grpSpPr>
      <p:sp>
        <p:nvSpPr>
          <p:cNvPr id="6" name="Plassholder for lysbildenummer 5"/>
          <p:cNvSpPr>
            <a:spLocks noGrp="1"/>
          </p:cNvSpPr>
          <p:nvPr>
            <p:ph type="sldNum" sz="quarter" idx="12"/>
          </p:nvPr>
        </p:nvSpPr>
        <p:spPr/>
        <p:txBody>
          <a:bodyPr/>
          <a:lstStyle/>
          <a:p>
            <a:fld id="{2A7D75EB-BD23-FF4F-80AE-955DA86030AC}" type="slidenum">
              <a:rPr lang="nb-NO" smtClean="0"/>
              <a:t>‹#›</a:t>
            </a:fld>
            <a:endParaRPr lang="nb-NO"/>
          </a:p>
        </p:txBody>
      </p:sp>
      <p:sp>
        <p:nvSpPr>
          <p:cNvPr id="8" name="Tittel 1">
            <a:extLst>
              <a:ext uri="{FF2B5EF4-FFF2-40B4-BE49-F238E27FC236}">
                <a16:creationId xmlns:a16="http://schemas.microsoft.com/office/drawing/2014/main" id="{8EAEDE29-9DE1-694D-9ADD-303091FEB650}"/>
              </a:ext>
            </a:extLst>
          </p:cNvPr>
          <p:cNvSpPr>
            <a:spLocks noGrp="1"/>
          </p:cNvSpPr>
          <p:nvPr>
            <p:ph type="title"/>
          </p:nvPr>
        </p:nvSpPr>
        <p:spPr>
          <a:xfrm>
            <a:off x="838200" y="225632"/>
            <a:ext cx="3095625" cy="765175"/>
          </a:xfrm>
          <a:prstGeom prst="rect">
            <a:avLst/>
          </a:prstGeom>
        </p:spPr>
        <p:txBody>
          <a:bodyPr>
            <a:normAutofit/>
          </a:bodyPr>
          <a:lstStyle/>
          <a:p>
            <a:endParaRPr lang="nb-NO" sz="2400"/>
          </a:p>
        </p:txBody>
      </p:sp>
      <p:sp>
        <p:nvSpPr>
          <p:cNvPr id="5" name="Plassholder for tekst 8">
            <a:extLst>
              <a:ext uri="{FF2B5EF4-FFF2-40B4-BE49-F238E27FC236}">
                <a16:creationId xmlns:a16="http://schemas.microsoft.com/office/drawing/2014/main" id="{7AF008DA-E582-B343-A2E8-1FEEB2F0938F}"/>
              </a:ext>
            </a:extLst>
          </p:cNvPr>
          <p:cNvSpPr>
            <a:spLocks noGrp="1"/>
          </p:cNvSpPr>
          <p:nvPr>
            <p:ph type="body" sz="quarter" idx="13"/>
          </p:nvPr>
        </p:nvSpPr>
        <p:spPr>
          <a:xfrm>
            <a:off x="839788" y="1376363"/>
            <a:ext cx="3095625" cy="770146"/>
          </a:xfrm>
          <a:prstGeom prst="rect">
            <a:avLst/>
          </a:prstGeom>
        </p:spPr>
        <p:txBody>
          <a:bodyPr>
            <a:normAutofit/>
          </a:bodyPr>
          <a:lstStyle>
            <a:lvl1pPr marL="0" indent="0">
              <a:lnSpc>
                <a:spcPct val="100000"/>
              </a:lnSpc>
              <a:buNone/>
              <a:defRPr sz="1200">
                <a:solidFill>
                  <a:schemeClr val="accent6"/>
                </a:solidFill>
              </a:defRPr>
            </a:lvl1pPr>
          </a:lstStyle>
          <a:p>
            <a:pPr lvl="0"/>
            <a:r>
              <a:rPr lang="nb-NO"/>
              <a:t>Klikk for å redigere tekststiler i malen</a:t>
            </a:r>
          </a:p>
        </p:txBody>
      </p:sp>
      <p:sp>
        <p:nvSpPr>
          <p:cNvPr id="3" name="Plassholder for bilde 2">
            <a:extLst>
              <a:ext uri="{FF2B5EF4-FFF2-40B4-BE49-F238E27FC236}">
                <a16:creationId xmlns:a16="http://schemas.microsoft.com/office/drawing/2014/main" id="{B0821F5D-FC5E-D646-B7BF-31A8ABB1B50E}"/>
              </a:ext>
            </a:extLst>
          </p:cNvPr>
          <p:cNvSpPr>
            <a:spLocks noGrp="1"/>
          </p:cNvSpPr>
          <p:nvPr>
            <p:ph type="pic" sz="quarter" idx="14"/>
          </p:nvPr>
        </p:nvSpPr>
        <p:spPr>
          <a:xfrm>
            <a:off x="4548188" y="0"/>
            <a:ext cx="7643811" cy="6873936"/>
          </a:xfrm>
          <a:prstGeom prst="rect">
            <a:avLst/>
          </a:prstGeom>
        </p:spPr>
        <p:txBody>
          <a:bodyPr/>
          <a:lstStyle/>
          <a:p>
            <a:endParaRPr lang="nb-NO"/>
          </a:p>
        </p:txBody>
      </p:sp>
    </p:spTree>
    <p:extLst>
      <p:ext uri="{BB962C8B-B14F-4D97-AF65-F5344CB8AC3E}">
        <p14:creationId xmlns:p14="http://schemas.microsoft.com/office/powerpoint/2010/main" val="428044157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0_1 kolonne tekst">
    <p:spTree>
      <p:nvGrpSpPr>
        <p:cNvPr id="1" name=""/>
        <p:cNvGrpSpPr/>
        <p:nvPr/>
      </p:nvGrpSpPr>
      <p:grpSpPr>
        <a:xfrm>
          <a:off x="0" y="0"/>
          <a:ext cx="0" cy="0"/>
          <a:chOff x="0" y="0"/>
          <a:chExt cx="0" cy="0"/>
        </a:xfrm>
      </p:grpSpPr>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
        <p:nvSpPr>
          <p:cNvPr id="7" name="Shape 85"/>
          <p:cNvSpPr>
            <a:spLocks noGrp="1"/>
          </p:cNvSpPr>
          <p:nvPr>
            <p:ph type="body" sz="half" idx="15"/>
          </p:nvPr>
        </p:nvSpPr>
        <p:spPr>
          <a:xfrm>
            <a:off x="1179875" y="4343393"/>
            <a:ext cx="1724027" cy="1686704"/>
          </a:xfrm>
          <a:prstGeom prst="rect">
            <a:avLst/>
          </a:prstGeom>
        </p:spPr>
        <p:txBody>
          <a:bodyPr anchor="t">
            <a:normAutofit/>
          </a:bodyPr>
          <a:lstStyle>
            <a:lvl1pPr marL="0" indent="0">
              <a:spcBef>
                <a:spcPts val="1000"/>
              </a:spcBef>
              <a:buNone/>
              <a:defRPr sz="1200">
                <a:solidFill>
                  <a:srgbClr val="929292"/>
                </a:solidFill>
                <a:latin typeface="Baskerville Old Face" charset="0"/>
                <a:ea typeface="Baskerville Old Face" charset="0"/>
                <a:cs typeface="Baskerville Old Face" charset="0"/>
                <a:sym typeface="Helvetica Light"/>
              </a:defRPr>
            </a:lvl1pPr>
            <a:lvl2pPr marL="465673" indent="-186269">
              <a:spcBef>
                <a:spcPts val="2251"/>
              </a:spcBef>
              <a:defRPr>
                <a:solidFill>
                  <a:srgbClr val="929292"/>
                </a:solidFill>
                <a:latin typeface="Baskerville Old Face" charset="0"/>
                <a:ea typeface="Baskerville Old Face" charset="0"/>
                <a:cs typeface="Baskerville Old Face" charset="0"/>
                <a:sym typeface="Helvetica Light"/>
              </a:defRPr>
            </a:lvl2pPr>
            <a:lvl3pPr marL="745076" indent="-186269">
              <a:spcBef>
                <a:spcPts val="2251"/>
              </a:spcBef>
              <a:defRPr>
                <a:solidFill>
                  <a:srgbClr val="929292"/>
                </a:solidFill>
                <a:latin typeface="Baskerville Old Face" charset="0"/>
                <a:ea typeface="Baskerville Old Face" charset="0"/>
                <a:cs typeface="Baskerville Old Face" charset="0"/>
                <a:sym typeface="Helvetica Light"/>
              </a:defRPr>
            </a:lvl3pPr>
            <a:lvl4pPr marL="1024480" indent="-186269">
              <a:spcBef>
                <a:spcPts val="2251"/>
              </a:spcBef>
              <a:defRPr>
                <a:solidFill>
                  <a:srgbClr val="929292"/>
                </a:solidFill>
                <a:latin typeface="Baskerville Old Face" charset="0"/>
                <a:ea typeface="Baskerville Old Face" charset="0"/>
                <a:cs typeface="Baskerville Old Face" charset="0"/>
                <a:sym typeface="Helvetica Light"/>
              </a:defRPr>
            </a:lvl4pPr>
            <a:lvl5pPr marL="1303883" indent="-186269">
              <a:spcBef>
                <a:spcPts val="2251"/>
              </a:spcBef>
              <a:defRPr>
                <a:solidFill>
                  <a:srgbClr val="929292"/>
                </a:solidFill>
                <a:latin typeface="Baskerville Old Face" charset="0"/>
                <a:ea typeface="Baskerville Old Face" charset="0"/>
                <a:cs typeface="Baskerville Old Face" charset="0"/>
                <a:sym typeface="Helvetica Light"/>
              </a:defRPr>
            </a:lvl5pPr>
          </a:lstStyle>
          <a:p>
            <a:pPr lvl="0"/>
            <a:r>
              <a:rPr lang="nb-NO"/>
              <a:t>Klikk for å redigere tekststiler i malen</a:t>
            </a:r>
          </a:p>
        </p:txBody>
      </p:sp>
      <p:sp>
        <p:nvSpPr>
          <p:cNvPr id="4" name="Plassholder for bilde 3"/>
          <p:cNvSpPr>
            <a:spLocks noGrp="1"/>
          </p:cNvSpPr>
          <p:nvPr>
            <p:ph type="pic" sz="quarter" idx="19"/>
          </p:nvPr>
        </p:nvSpPr>
        <p:spPr>
          <a:xfrm>
            <a:off x="3163494" y="2133598"/>
            <a:ext cx="1724026" cy="1657351"/>
          </a:xfrm>
          <a:prstGeom prst="ellipse">
            <a:avLst/>
          </a:prstGeom>
        </p:spPr>
        <p:txBody>
          <a:bodyPr/>
          <a:lstStyle/>
          <a:p>
            <a:endParaRPr lang="nb-NO"/>
          </a:p>
        </p:txBody>
      </p:sp>
      <p:sp>
        <p:nvSpPr>
          <p:cNvPr id="40" name="Plassholder for bilde 3"/>
          <p:cNvSpPr>
            <a:spLocks noGrp="1"/>
          </p:cNvSpPr>
          <p:nvPr>
            <p:ph type="pic" sz="quarter" idx="20"/>
          </p:nvPr>
        </p:nvSpPr>
        <p:spPr>
          <a:xfrm>
            <a:off x="5147112" y="2109786"/>
            <a:ext cx="1724026" cy="1657351"/>
          </a:xfrm>
          <a:prstGeom prst="ellipse">
            <a:avLst/>
          </a:prstGeom>
        </p:spPr>
        <p:txBody>
          <a:bodyPr/>
          <a:lstStyle/>
          <a:p>
            <a:endParaRPr lang="nb-NO"/>
          </a:p>
        </p:txBody>
      </p:sp>
      <p:sp>
        <p:nvSpPr>
          <p:cNvPr id="41" name="Plassholder for bilde 3"/>
          <p:cNvSpPr>
            <a:spLocks noGrp="1"/>
          </p:cNvSpPr>
          <p:nvPr>
            <p:ph type="pic" sz="quarter" idx="21"/>
          </p:nvPr>
        </p:nvSpPr>
        <p:spPr>
          <a:xfrm>
            <a:off x="1179876" y="2095497"/>
            <a:ext cx="1724026" cy="1657351"/>
          </a:xfrm>
          <a:prstGeom prst="ellipse">
            <a:avLst/>
          </a:prstGeom>
        </p:spPr>
        <p:txBody>
          <a:bodyPr/>
          <a:lstStyle/>
          <a:p>
            <a:endParaRPr lang="nb-NO"/>
          </a:p>
        </p:txBody>
      </p:sp>
      <p:sp>
        <p:nvSpPr>
          <p:cNvPr id="42" name="Plassholder for tekst 4"/>
          <p:cNvSpPr>
            <a:spLocks noGrp="1"/>
          </p:cNvSpPr>
          <p:nvPr>
            <p:ph type="body" sz="quarter" idx="14"/>
          </p:nvPr>
        </p:nvSpPr>
        <p:spPr>
          <a:xfrm>
            <a:off x="1179875" y="3857618"/>
            <a:ext cx="1724027" cy="485776"/>
          </a:xfrm>
        </p:spPr>
        <p:txBody>
          <a:bodyPr anchor="ctr">
            <a:noAutofit/>
          </a:bodyPr>
          <a:lstStyle>
            <a:lvl1pPr marL="0" indent="0" algn="ctr">
              <a:buNone/>
              <a:defRPr sz="1400">
                <a:latin typeface="Gotham Book" charset="0"/>
                <a:ea typeface="Gotham Book" charset="0"/>
                <a:cs typeface="Gotham Book" charset="0"/>
              </a:defRPr>
            </a:lvl1pPr>
          </a:lstStyle>
          <a:p>
            <a:pPr lvl="0"/>
            <a:r>
              <a:rPr lang="nb-NO"/>
              <a:t>Klikk for å redigere tekststiler i malen</a:t>
            </a:r>
          </a:p>
        </p:txBody>
      </p:sp>
      <p:sp>
        <p:nvSpPr>
          <p:cNvPr id="15" name="Plassholder for bilde 3"/>
          <p:cNvSpPr>
            <a:spLocks noGrp="1"/>
          </p:cNvSpPr>
          <p:nvPr>
            <p:ph type="pic" sz="quarter" idx="24"/>
          </p:nvPr>
        </p:nvSpPr>
        <p:spPr>
          <a:xfrm>
            <a:off x="7130730" y="2068507"/>
            <a:ext cx="1724026" cy="1657351"/>
          </a:xfrm>
          <a:prstGeom prst="ellipse">
            <a:avLst/>
          </a:prstGeom>
        </p:spPr>
        <p:txBody>
          <a:bodyPr/>
          <a:lstStyle/>
          <a:p>
            <a:endParaRPr lang="nb-NO"/>
          </a:p>
        </p:txBody>
      </p:sp>
      <p:sp>
        <p:nvSpPr>
          <p:cNvPr id="16" name="Plassholder for bilde 3"/>
          <p:cNvSpPr>
            <a:spLocks noGrp="1"/>
          </p:cNvSpPr>
          <p:nvPr>
            <p:ph type="pic" sz="quarter" idx="25"/>
          </p:nvPr>
        </p:nvSpPr>
        <p:spPr>
          <a:xfrm>
            <a:off x="9114348" y="2068507"/>
            <a:ext cx="1724026" cy="1657351"/>
          </a:xfrm>
          <a:prstGeom prst="ellipse">
            <a:avLst/>
          </a:prstGeom>
        </p:spPr>
        <p:txBody>
          <a:bodyPr/>
          <a:lstStyle/>
          <a:p>
            <a:endParaRPr lang="nb-NO"/>
          </a:p>
        </p:txBody>
      </p:sp>
      <p:sp>
        <p:nvSpPr>
          <p:cNvPr id="25" name="Shape 85"/>
          <p:cNvSpPr>
            <a:spLocks noGrp="1"/>
          </p:cNvSpPr>
          <p:nvPr>
            <p:ph type="body" sz="half" idx="26"/>
          </p:nvPr>
        </p:nvSpPr>
        <p:spPr>
          <a:xfrm>
            <a:off x="3163494" y="4343393"/>
            <a:ext cx="1724027" cy="1686704"/>
          </a:xfrm>
          <a:prstGeom prst="rect">
            <a:avLst/>
          </a:prstGeom>
        </p:spPr>
        <p:txBody>
          <a:bodyPr anchor="t">
            <a:normAutofit/>
          </a:bodyPr>
          <a:lstStyle>
            <a:lvl1pPr marL="0" indent="0">
              <a:spcBef>
                <a:spcPts val="1000"/>
              </a:spcBef>
              <a:buNone/>
              <a:defRPr sz="1200">
                <a:solidFill>
                  <a:srgbClr val="929292"/>
                </a:solidFill>
                <a:latin typeface="Baskerville Old Face" charset="0"/>
                <a:ea typeface="Baskerville Old Face" charset="0"/>
                <a:cs typeface="Baskerville Old Face" charset="0"/>
                <a:sym typeface="Helvetica Light"/>
              </a:defRPr>
            </a:lvl1pPr>
            <a:lvl2pPr marL="465673" indent="-186269">
              <a:spcBef>
                <a:spcPts val="2251"/>
              </a:spcBef>
              <a:defRPr>
                <a:solidFill>
                  <a:srgbClr val="929292"/>
                </a:solidFill>
                <a:latin typeface="Baskerville Old Face" charset="0"/>
                <a:ea typeface="Baskerville Old Face" charset="0"/>
                <a:cs typeface="Baskerville Old Face" charset="0"/>
                <a:sym typeface="Helvetica Light"/>
              </a:defRPr>
            </a:lvl2pPr>
            <a:lvl3pPr marL="745076" indent="-186269">
              <a:spcBef>
                <a:spcPts val="2251"/>
              </a:spcBef>
              <a:defRPr>
                <a:solidFill>
                  <a:srgbClr val="929292"/>
                </a:solidFill>
                <a:latin typeface="Baskerville Old Face" charset="0"/>
                <a:ea typeface="Baskerville Old Face" charset="0"/>
                <a:cs typeface="Baskerville Old Face" charset="0"/>
                <a:sym typeface="Helvetica Light"/>
              </a:defRPr>
            </a:lvl3pPr>
            <a:lvl4pPr marL="1024480" indent="-186269">
              <a:spcBef>
                <a:spcPts val="2251"/>
              </a:spcBef>
              <a:defRPr>
                <a:solidFill>
                  <a:srgbClr val="929292"/>
                </a:solidFill>
                <a:latin typeface="Baskerville Old Face" charset="0"/>
                <a:ea typeface="Baskerville Old Face" charset="0"/>
                <a:cs typeface="Baskerville Old Face" charset="0"/>
                <a:sym typeface="Helvetica Light"/>
              </a:defRPr>
            </a:lvl4pPr>
            <a:lvl5pPr marL="1303883" indent="-186269">
              <a:spcBef>
                <a:spcPts val="2251"/>
              </a:spcBef>
              <a:defRPr>
                <a:solidFill>
                  <a:srgbClr val="929292"/>
                </a:solidFill>
                <a:latin typeface="Baskerville Old Face" charset="0"/>
                <a:ea typeface="Baskerville Old Face" charset="0"/>
                <a:cs typeface="Baskerville Old Face" charset="0"/>
                <a:sym typeface="Helvetica Light"/>
              </a:defRPr>
            </a:lvl5pPr>
          </a:lstStyle>
          <a:p>
            <a:pPr lvl="0"/>
            <a:r>
              <a:rPr lang="nb-NO"/>
              <a:t>Klikk for å redigere tekststiler i malen</a:t>
            </a:r>
          </a:p>
        </p:txBody>
      </p:sp>
      <p:sp>
        <p:nvSpPr>
          <p:cNvPr id="26" name="Plassholder for tekst 4"/>
          <p:cNvSpPr>
            <a:spLocks noGrp="1"/>
          </p:cNvSpPr>
          <p:nvPr>
            <p:ph type="body" sz="quarter" idx="27"/>
          </p:nvPr>
        </p:nvSpPr>
        <p:spPr>
          <a:xfrm>
            <a:off x="3163494" y="3857618"/>
            <a:ext cx="1724027" cy="485776"/>
          </a:xfrm>
        </p:spPr>
        <p:txBody>
          <a:bodyPr anchor="ctr">
            <a:noAutofit/>
          </a:bodyPr>
          <a:lstStyle>
            <a:lvl1pPr marL="0" indent="0" algn="ctr">
              <a:buNone/>
              <a:defRPr sz="1400">
                <a:latin typeface="Gotham Book" charset="0"/>
                <a:ea typeface="Gotham Book" charset="0"/>
                <a:cs typeface="Gotham Book" charset="0"/>
              </a:defRPr>
            </a:lvl1pPr>
          </a:lstStyle>
          <a:p>
            <a:pPr lvl="0"/>
            <a:r>
              <a:rPr lang="nb-NO"/>
              <a:t>Klikk for å redigere tekststiler i malen</a:t>
            </a:r>
          </a:p>
        </p:txBody>
      </p:sp>
      <p:sp>
        <p:nvSpPr>
          <p:cNvPr id="27" name="Shape 85"/>
          <p:cNvSpPr>
            <a:spLocks noGrp="1"/>
          </p:cNvSpPr>
          <p:nvPr>
            <p:ph type="body" sz="half" idx="28"/>
          </p:nvPr>
        </p:nvSpPr>
        <p:spPr>
          <a:xfrm>
            <a:off x="5147893" y="4343393"/>
            <a:ext cx="1724027" cy="1686704"/>
          </a:xfrm>
          <a:prstGeom prst="rect">
            <a:avLst/>
          </a:prstGeom>
        </p:spPr>
        <p:txBody>
          <a:bodyPr anchor="t">
            <a:normAutofit/>
          </a:bodyPr>
          <a:lstStyle>
            <a:lvl1pPr marL="0" indent="0">
              <a:spcBef>
                <a:spcPts val="1000"/>
              </a:spcBef>
              <a:buNone/>
              <a:defRPr sz="1200">
                <a:solidFill>
                  <a:srgbClr val="929292"/>
                </a:solidFill>
                <a:latin typeface="Baskerville Old Face" charset="0"/>
                <a:ea typeface="Baskerville Old Face" charset="0"/>
                <a:cs typeface="Baskerville Old Face" charset="0"/>
                <a:sym typeface="Helvetica Light"/>
              </a:defRPr>
            </a:lvl1pPr>
            <a:lvl2pPr marL="465673" indent="-186269">
              <a:spcBef>
                <a:spcPts val="2251"/>
              </a:spcBef>
              <a:defRPr>
                <a:solidFill>
                  <a:srgbClr val="929292"/>
                </a:solidFill>
                <a:latin typeface="Baskerville Old Face" charset="0"/>
                <a:ea typeface="Baskerville Old Face" charset="0"/>
                <a:cs typeface="Baskerville Old Face" charset="0"/>
                <a:sym typeface="Helvetica Light"/>
              </a:defRPr>
            </a:lvl2pPr>
            <a:lvl3pPr marL="745076" indent="-186269">
              <a:spcBef>
                <a:spcPts val="2251"/>
              </a:spcBef>
              <a:defRPr>
                <a:solidFill>
                  <a:srgbClr val="929292"/>
                </a:solidFill>
                <a:latin typeface="Baskerville Old Face" charset="0"/>
                <a:ea typeface="Baskerville Old Face" charset="0"/>
                <a:cs typeface="Baskerville Old Face" charset="0"/>
                <a:sym typeface="Helvetica Light"/>
              </a:defRPr>
            </a:lvl3pPr>
            <a:lvl4pPr marL="1024480" indent="-186269">
              <a:spcBef>
                <a:spcPts val="2251"/>
              </a:spcBef>
              <a:defRPr>
                <a:solidFill>
                  <a:srgbClr val="929292"/>
                </a:solidFill>
                <a:latin typeface="Baskerville Old Face" charset="0"/>
                <a:ea typeface="Baskerville Old Face" charset="0"/>
                <a:cs typeface="Baskerville Old Face" charset="0"/>
                <a:sym typeface="Helvetica Light"/>
              </a:defRPr>
            </a:lvl4pPr>
            <a:lvl5pPr marL="1303883" indent="-186269">
              <a:spcBef>
                <a:spcPts val="2251"/>
              </a:spcBef>
              <a:defRPr>
                <a:solidFill>
                  <a:srgbClr val="929292"/>
                </a:solidFill>
                <a:latin typeface="Baskerville Old Face" charset="0"/>
                <a:ea typeface="Baskerville Old Face" charset="0"/>
                <a:cs typeface="Baskerville Old Face" charset="0"/>
                <a:sym typeface="Helvetica Light"/>
              </a:defRPr>
            </a:lvl5pPr>
          </a:lstStyle>
          <a:p>
            <a:pPr lvl="0"/>
            <a:r>
              <a:rPr lang="nb-NO"/>
              <a:t>Klikk for å redigere tekststiler i malen</a:t>
            </a:r>
          </a:p>
        </p:txBody>
      </p:sp>
      <p:sp>
        <p:nvSpPr>
          <p:cNvPr id="28" name="Plassholder for tekst 4"/>
          <p:cNvSpPr>
            <a:spLocks noGrp="1"/>
          </p:cNvSpPr>
          <p:nvPr>
            <p:ph type="body" sz="quarter" idx="29"/>
          </p:nvPr>
        </p:nvSpPr>
        <p:spPr>
          <a:xfrm>
            <a:off x="5147893" y="3857618"/>
            <a:ext cx="1724027" cy="485776"/>
          </a:xfrm>
        </p:spPr>
        <p:txBody>
          <a:bodyPr anchor="ctr">
            <a:noAutofit/>
          </a:bodyPr>
          <a:lstStyle>
            <a:lvl1pPr marL="0" indent="0" algn="ctr">
              <a:buNone/>
              <a:defRPr sz="1400">
                <a:latin typeface="Gotham Book" charset="0"/>
                <a:ea typeface="Gotham Book" charset="0"/>
                <a:cs typeface="Gotham Book" charset="0"/>
              </a:defRPr>
            </a:lvl1pPr>
          </a:lstStyle>
          <a:p>
            <a:pPr lvl="0"/>
            <a:r>
              <a:rPr lang="nb-NO"/>
              <a:t>Klikk for å redigere tekststiler i malen</a:t>
            </a:r>
          </a:p>
        </p:txBody>
      </p:sp>
      <p:sp>
        <p:nvSpPr>
          <p:cNvPr id="29" name="Shape 85"/>
          <p:cNvSpPr>
            <a:spLocks noGrp="1"/>
          </p:cNvSpPr>
          <p:nvPr>
            <p:ph type="body" sz="half" idx="30"/>
          </p:nvPr>
        </p:nvSpPr>
        <p:spPr>
          <a:xfrm>
            <a:off x="7130730" y="4343393"/>
            <a:ext cx="1724027" cy="1686704"/>
          </a:xfrm>
          <a:prstGeom prst="rect">
            <a:avLst/>
          </a:prstGeom>
        </p:spPr>
        <p:txBody>
          <a:bodyPr anchor="t">
            <a:normAutofit/>
          </a:bodyPr>
          <a:lstStyle>
            <a:lvl1pPr marL="0" indent="0">
              <a:spcBef>
                <a:spcPts val="1000"/>
              </a:spcBef>
              <a:buNone/>
              <a:defRPr sz="1200">
                <a:solidFill>
                  <a:srgbClr val="929292"/>
                </a:solidFill>
                <a:latin typeface="Baskerville Old Face" charset="0"/>
                <a:ea typeface="Baskerville Old Face" charset="0"/>
                <a:cs typeface="Baskerville Old Face" charset="0"/>
                <a:sym typeface="Helvetica Light"/>
              </a:defRPr>
            </a:lvl1pPr>
            <a:lvl2pPr marL="465673" indent="-186269">
              <a:spcBef>
                <a:spcPts val="2251"/>
              </a:spcBef>
              <a:defRPr>
                <a:solidFill>
                  <a:srgbClr val="929292"/>
                </a:solidFill>
                <a:latin typeface="Baskerville Old Face" charset="0"/>
                <a:ea typeface="Baskerville Old Face" charset="0"/>
                <a:cs typeface="Baskerville Old Face" charset="0"/>
                <a:sym typeface="Helvetica Light"/>
              </a:defRPr>
            </a:lvl2pPr>
            <a:lvl3pPr marL="745076" indent="-186269">
              <a:spcBef>
                <a:spcPts val="2251"/>
              </a:spcBef>
              <a:defRPr>
                <a:solidFill>
                  <a:srgbClr val="929292"/>
                </a:solidFill>
                <a:latin typeface="Baskerville Old Face" charset="0"/>
                <a:ea typeface="Baskerville Old Face" charset="0"/>
                <a:cs typeface="Baskerville Old Face" charset="0"/>
                <a:sym typeface="Helvetica Light"/>
              </a:defRPr>
            </a:lvl3pPr>
            <a:lvl4pPr marL="1024480" indent="-186269">
              <a:spcBef>
                <a:spcPts val="2251"/>
              </a:spcBef>
              <a:defRPr>
                <a:solidFill>
                  <a:srgbClr val="929292"/>
                </a:solidFill>
                <a:latin typeface="Baskerville Old Face" charset="0"/>
                <a:ea typeface="Baskerville Old Face" charset="0"/>
                <a:cs typeface="Baskerville Old Face" charset="0"/>
                <a:sym typeface="Helvetica Light"/>
              </a:defRPr>
            </a:lvl4pPr>
            <a:lvl5pPr marL="1303883" indent="-186269">
              <a:spcBef>
                <a:spcPts val="2251"/>
              </a:spcBef>
              <a:defRPr>
                <a:solidFill>
                  <a:srgbClr val="929292"/>
                </a:solidFill>
                <a:latin typeface="Baskerville Old Face" charset="0"/>
                <a:ea typeface="Baskerville Old Face" charset="0"/>
                <a:cs typeface="Baskerville Old Face" charset="0"/>
                <a:sym typeface="Helvetica Light"/>
              </a:defRPr>
            </a:lvl5pPr>
          </a:lstStyle>
          <a:p>
            <a:pPr lvl="0"/>
            <a:r>
              <a:rPr lang="nb-NO"/>
              <a:t>Klikk for å redigere tekststiler i malen</a:t>
            </a:r>
          </a:p>
        </p:txBody>
      </p:sp>
      <p:sp>
        <p:nvSpPr>
          <p:cNvPr id="30" name="Plassholder for tekst 4"/>
          <p:cNvSpPr>
            <a:spLocks noGrp="1"/>
          </p:cNvSpPr>
          <p:nvPr>
            <p:ph type="body" sz="quarter" idx="31"/>
          </p:nvPr>
        </p:nvSpPr>
        <p:spPr>
          <a:xfrm>
            <a:off x="7130730" y="3857618"/>
            <a:ext cx="1724027" cy="485776"/>
          </a:xfrm>
        </p:spPr>
        <p:txBody>
          <a:bodyPr anchor="ctr">
            <a:noAutofit/>
          </a:bodyPr>
          <a:lstStyle>
            <a:lvl1pPr marL="0" indent="0" algn="ctr">
              <a:buNone/>
              <a:defRPr sz="1400">
                <a:latin typeface="Gotham Book" charset="0"/>
                <a:ea typeface="Gotham Book" charset="0"/>
                <a:cs typeface="Gotham Book" charset="0"/>
              </a:defRPr>
            </a:lvl1pPr>
          </a:lstStyle>
          <a:p>
            <a:pPr lvl="0"/>
            <a:r>
              <a:rPr lang="nb-NO"/>
              <a:t>Klikk for å redigere tekststiler i malen</a:t>
            </a:r>
          </a:p>
        </p:txBody>
      </p:sp>
      <p:sp>
        <p:nvSpPr>
          <p:cNvPr id="31" name="Shape 85"/>
          <p:cNvSpPr>
            <a:spLocks noGrp="1"/>
          </p:cNvSpPr>
          <p:nvPr>
            <p:ph type="body" sz="half" idx="32"/>
          </p:nvPr>
        </p:nvSpPr>
        <p:spPr>
          <a:xfrm>
            <a:off x="9115845" y="4343393"/>
            <a:ext cx="1724027" cy="1686704"/>
          </a:xfrm>
          <a:prstGeom prst="rect">
            <a:avLst/>
          </a:prstGeom>
        </p:spPr>
        <p:txBody>
          <a:bodyPr anchor="t">
            <a:normAutofit/>
          </a:bodyPr>
          <a:lstStyle>
            <a:lvl1pPr marL="0" indent="0">
              <a:spcBef>
                <a:spcPts val="1000"/>
              </a:spcBef>
              <a:buNone/>
              <a:defRPr sz="1200">
                <a:solidFill>
                  <a:srgbClr val="929292"/>
                </a:solidFill>
                <a:latin typeface="Baskerville Old Face" charset="0"/>
                <a:ea typeface="Baskerville Old Face" charset="0"/>
                <a:cs typeface="Baskerville Old Face" charset="0"/>
                <a:sym typeface="Helvetica Light"/>
              </a:defRPr>
            </a:lvl1pPr>
            <a:lvl2pPr marL="465673" indent="-186269">
              <a:spcBef>
                <a:spcPts val="2251"/>
              </a:spcBef>
              <a:defRPr>
                <a:solidFill>
                  <a:srgbClr val="929292"/>
                </a:solidFill>
                <a:latin typeface="Baskerville Old Face" charset="0"/>
                <a:ea typeface="Baskerville Old Face" charset="0"/>
                <a:cs typeface="Baskerville Old Face" charset="0"/>
                <a:sym typeface="Helvetica Light"/>
              </a:defRPr>
            </a:lvl2pPr>
            <a:lvl3pPr marL="745076" indent="-186269">
              <a:spcBef>
                <a:spcPts val="2251"/>
              </a:spcBef>
              <a:defRPr>
                <a:solidFill>
                  <a:srgbClr val="929292"/>
                </a:solidFill>
                <a:latin typeface="Baskerville Old Face" charset="0"/>
                <a:ea typeface="Baskerville Old Face" charset="0"/>
                <a:cs typeface="Baskerville Old Face" charset="0"/>
                <a:sym typeface="Helvetica Light"/>
              </a:defRPr>
            </a:lvl3pPr>
            <a:lvl4pPr marL="1024480" indent="-186269">
              <a:spcBef>
                <a:spcPts val="2251"/>
              </a:spcBef>
              <a:defRPr>
                <a:solidFill>
                  <a:srgbClr val="929292"/>
                </a:solidFill>
                <a:latin typeface="Baskerville Old Face" charset="0"/>
                <a:ea typeface="Baskerville Old Face" charset="0"/>
                <a:cs typeface="Baskerville Old Face" charset="0"/>
                <a:sym typeface="Helvetica Light"/>
              </a:defRPr>
            </a:lvl4pPr>
            <a:lvl5pPr marL="1303883" indent="-186269">
              <a:spcBef>
                <a:spcPts val="2251"/>
              </a:spcBef>
              <a:defRPr>
                <a:solidFill>
                  <a:srgbClr val="929292"/>
                </a:solidFill>
                <a:latin typeface="Baskerville Old Face" charset="0"/>
                <a:ea typeface="Baskerville Old Face" charset="0"/>
                <a:cs typeface="Baskerville Old Face" charset="0"/>
                <a:sym typeface="Helvetica Light"/>
              </a:defRPr>
            </a:lvl5pPr>
          </a:lstStyle>
          <a:p>
            <a:pPr lvl="0"/>
            <a:r>
              <a:rPr lang="nb-NO"/>
              <a:t>Klikk for å redigere tekststiler i malen</a:t>
            </a:r>
          </a:p>
        </p:txBody>
      </p:sp>
      <p:sp>
        <p:nvSpPr>
          <p:cNvPr id="32" name="Plassholder for tekst 4"/>
          <p:cNvSpPr>
            <a:spLocks noGrp="1"/>
          </p:cNvSpPr>
          <p:nvPr>
            <p:ph type="body" sz="quarter" idx="33"/>
          </p:nvPr>
        </p:nvSpPr>
        <p:spPr>
          <a:xfrm>
            <a:off x="9115845" y="3857618"/>
            <a:ext cx="1724027" cy="485776"/>
          </a:xfrm>
        </p:spPr>
        <p:txBody>
          <a:bodyPr anchor="ctr">
            <a:noAutofit/>
          </a:bodyPr>
          <a:lstStyle>
            <a:lvl1pPr marL="0" indent="0" algn="ctr">
              <a:buNone/>
              <a:defRPr sz="1400">
                <a:latin typeface="Gotham Book" charset="0"/>
                <a:ea typeface="Gotham Book" charset="0"/>
                <a:cs typeface="Gotham Book" charset="0"/>
              </a:defRPr>
            </a:lvl1pPr>
          </a:lstStyle>
          <a:p>
            <a:pPr lvl="0"/>
            <a:r>
              <a:rPr lang="nb-NO"/>
              <a:t>Klikk for å redigere tekststiler i malen</a:t>
            </a:r>
          </a:p>
        </p:txBody>
      </p:sp>
      <p:sp>
        <p:nvSpPr>
          <p:cNvPr id="33" name="Shape 85"/>
          <p:cNvSpPr>
            <a:spLocks noGrp="1"/>
          </p:cNvSpPr>
          <p:nvPr>
            <p:ph type="body" sz="half" idx="34"/>
          </p:nvPr>
        </p:nvSpPr>
        <p:spPr>
          <a:xfrm>
            <a:off x="6393693" y="643320"/>
            <a:ext cx="4444681" cy="1074270"/>
          </a:xfrm>
          <a:prstGeom prst="rect">
            <a:avLst/>
          </a:prstGeom>
        </p:spPr>
        <p:txBody>
          <a:bodyPr anchor="t"/>
          <a:lstStyle>
            <a:lvl1pPr marL="0" indent="0">
              <a:spcBef>
                <a:spcPts val="1000"/>
              </a:spcBef>
              <a:buNone/>
              <a:defRPr>
                <a:solidFill>
                  <a:srgbClr val="929292"/>
                </a:solidFill>
                <a:latin typeface="Baskerville Old Face" charset="0"/>
                <a:ea typeface="Baskerville Old Face" charset="0"/>
                <a:cs typeface="Baskerville Old Face" charset="0"/>
                <a:sym typeface="Helvetica Light"/>
              </a:defRPr>
            </a:lvl1pPr>
            <a:lvl2pPr marL="465673" indent="-186269">
              <a:spcBef>
                <a:spcPts val="2251"/>
              </a:spcBef>
              <a:defRPr>
                <a:solidFill>
                  <a:srgbClr val="929292"/>
                </a:solidFill>
                <a:latin typeface="Baskerville Old Face" charset="0"/>
                <a:ea typeface="Baskerville Old Face" charset="0"/>
                <a:cs typeface="Baskerville Old Face" charset="0"/>
                <a:sym typeface="Helvetica Light"/>
              </a:defRPr>
            </a:lvl2pPr>
            <a:lvl3pPr marL="745076" indent="-186269">
              <a:spcBef>
                <a:spcPts val="2251"/>
              </a:spcBef>
              <a:defRPr>
                <a:solidFill>
                  <a:srgbClr val="929292"/>
                </a:solidFill>
                <a:latin typeface="Baskerville Old Face" charset="0"/>
                <a:ea typeface="Baskerville Old Face" charset="0"/>
                <a:cs typeface="Baskerville Old Face" charset="0"/>
                <a:sym typeface="Helvetica Light"/>
              </a:defRPr>
            </a:lvl3pPr>
            <a:lvl4pPr marL="1024480" indent="-186269">
              <a:spcBef>
                <a:spcPts val="2251"/>
              </a:spcBef>
              <a:defRPr>
                <a:solidFill>
                  <a:srgbClr val="929292"/>
                </a:solidFill>
                <a:latin typeface="Baskerville Old Face" charset="0"/>
                <a:ea typeface="Baskerville Old Face" charset="0"/>
                <a:cs typeface="Baskerville Old Face" charset="0"/>
                <a:sym typeface="Helvetica Light"/>
              </a:defRPr>
            </a:lvl4pPr>
            <a:lvl5pPr marL="1303883" indent="-186269">
              <a:spcBef>
                <a:spcPts val="2251"/>
              </a:spcBef>
              <a:defRPr>
                <a:solidFill>
                  <a:srgbClr val="929292"/>
                </a:solidFill>
                <a:latin typeface="Baskerville Old Face" charset="0"/>
                <a:ea typeface="Baskerville Old Face" charset="0"/>
                <a:cs typeface="Baskerville Old Face" charset="0"/>
                <a:sym typeface="Helvetica Light"/>
              </a:defRPr>
            </a:lvl5pPr>
          </a:lstStyle>
          <a:p>
            <a:pPr lvl="0"/>
            <a:r>
              <a:rPr lang="nb-NO"/>
              <a:t>Klikk for å redigere tekststiler i malen</a:t>
            </a:r>
          </a:p>
        </p:txBody>
      </p:sp>
      <p:sp>
        <p:nvSpPr>
          <p:cNvPr id="34" name="Shape 84"/>
          <p:cNvSpPr>
            <a:spLocks noGrp="1"/>
          </p:cNvSpPr>
          <p:nvPr>
            <p:ph type="title"/>
          </p:nvPr>
        </p:nvSpPr>
        <p:spPr>
          <a:xfrm>
            <a:off x="844551" y="643320"/>
            <a:ext cx="4994275" cy="1116747"/>
          </a:xfrm>
          <a:prstGeom prst="rect">
            <a:avLst/>
          </a:prstGeom>
        </p:spPr>
        <p:txBody>
          <a:bodyPr anchor="t">
            <a:normAutofit/>
          </a:bodyPr>
          <a:lstStyle>
            <a:lvl1pPr>
              <a:defRPr sz="3300" spc="0"/>
            </a:lvl1pPr>
          </a:lstStyle>
          <a:p>
            <a:r>
              <a:rPr lang="nb-NO"/>
              <a:t>Klikk for å redigere tittelstil</a:t>
            </a:r>
            <a:endParaRPr/>
          </a:p>
        </p:txBody>
      </p:sp>
    </p:spTree>
    <p:extLst>
      <p:ext uri="{BB962C8B-B14F-4D97-AF65-F5344CB8AC3E}">
        <p14:creationId xmlns:p14="http://schemas.microsoft.com/office/powerpoint/2010/main" val="294528833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ys_blå_plain_teks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21FF0EAC-58EA-E04F-9F68-545AF48947BA}"/>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0">
                <a:solidFill>
                  <a:schemeClr val="accent6"/>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75159934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bg>
      <p:bgPr>
        <a:solidFill>
          <a:schemeClr val="tx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0" y="0"/>
            <a:ext cx="12192000" cy="6858000"/>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418728126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ransje tom side 1">
    <p:bg>
      <p:bgPr>
        <a:solidFill>
          <a:schemeClr val="tx2"/>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D3DB899-5BD6-894E-9F85-9BB2F0ACBABC}"/>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930244" cy="4192152"/>
          </a:xfrm>
          <a:prstGeom prst="rect">
            <a:avLst/>
          </a:prstGeom>
        </p:spPr>
      </p:pic>
      <p:sp>
        <p:nvSpPr>
          <p:cNvPr id="9" name="Plassholder for tekst 8">
            <a:extLst>
              <a:ext uri="{FF2B5EF4-FFF2-40B4-BE49-F238E27FC236}">
                <a16:creationId xmlns:a16="http://schemas.microsoft.com/office/drawing/2014/main" id="{2F499A3A-C576-4C4D-B221-15D721DF5D66}"/>
              </a:ext>
            </a:extLst>
          </p:cNvPr>
          <p:cNvSpPr>
            <a:spLocks noGrp="1"/>
          </p:cNvSpPr>
          <p:nvPr>
            <p:ph type="body" sz="quarter" idx="10" hasCustomPrompt="1"/>
          </p:nvPr>
        </p:nvSpPr>
        <p:spPr>
          <a:xfrm>
            <a:off x="4511674" y="2914649"/>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43869545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ansje tom side 2">
    <p:bg>
      <p:bgPr>
        <a:solidFill>
          <a:schemeClr val="tx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5370CD3-C0C6-A443-8C26-13EB4DD56F95}"/>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5400000">
            <a:off x="8253632" y="67578"/>
            <a:ext cx="4005946" cy="3870790"/>
          </a:xfrm>
          <a:prstGeom prst="rect">
            <a:avLst/>
          </a:prstGeom>
        </p:spPr>
      </p:pic>
      <p:sp>
        <p:nvSpPr>
          <p:cNvPr id="9" name="Plassholder for tekst 8">
            <a:extLst>
              <a:ext uri="{FF2B5EF4-FFF2-40B4-BE49-F238E27FC236}">
                <a16:creationId xmlns:a16="http://schemas.microsoft.com/office/drawing/2014/main" id="{9828B5D6-25AA-6144-98F2-EEAE6962CC95}"/>
              </a:ext>
            </a:extLst>
          </p:cNvPr>
          <p:cNvSpPr>
            <a:spLocks noGrp="1"/>
          </p:cNvSpPr>
          <p:nvPr>
            <p:ph type="body" sz="quarter" idx="10" hasCustomPrompt="1"/>
          </p:nvPr>
        </p:nvSpPr>
        <p:spPr>
          <a:xfrm>
            <a:off x="87471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398511925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bilde oransje">
    <p:bg>
      <p:bgPr>
        <a:solidFill>
          <a:schemeClr val="tx2"/>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endParaRPr lang="nb-NO"/>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34452647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sje tom side 3">
    <p:bg>
      <p:bgPr>
        <a:solidFill>
          <a:schemeClr val="tx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382815865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grå">
    <p:bg>
      <p:bgPr>
        <a:solidFill>
          <a:schemeClr val="accent6"/>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6CE9B7D-EDDF-3E4F-8F38-D4FC84497950}"/>
              </a:ext>
            </a:extLst>
          </p:cNvPr>
          <p:cNvPicPr>
            <a:picLocks noChangeAspect="1"/>
          </p:cNvPicPr>
          <p:nvPr userDrawn="1"/>
        </p:nvPicPr>
        <p:blipFill>
          <a:blip r:embed="rId2" cstate="screen">
            <a:alphaModFix amt="69000"/>
            <a:extLst>
              <a:ext uri="{28A0092B-C50C-407E-A947-70E740481C1C}">
                <a14:useLocalDpi xmlns:a14="http://schemas.microsoft.com/office/drawing/2010/main"/>
              </a:ext>
            </a:extLst>
          </a:blip>
          <a:stretch>
            <a:fillRect/>
          </a:stretch>
        </p:blipFill>
        <p:spPr>
          <a:xfrm rot="19073573">
            <a:off x="8341061" y="-707877"/>
            <a:ext cx="4866796" cy="4101059"/>
          </a:xfrm>
          <a:prstGeom prst="rect">
            <a:avLst/>
          </a:prstGeom>
        </p:spPr>
      </p:pic>
      <p:sp>
        <p:nvSpPr>
          <p:cNvPr id="4" name="Plassholder for tekst 8">
            <a:extLst>
              <a:ext uri="{FF2B5EF4-FFF2-40B4-BE49-F238E27FC236}">
                <a16:creationId xmlns:a16="http://schemas.microsoft.com/office/drawing/2014/main" id="{46D5F1EE-CEF3-A84C-A74C-9DA507832941}"/>
              </a:ext>
            </a:extLst>
          </p:cNvPr>
          <p:cNvSpPr>
            <a:spLocks noGrp="1"/>
          </p:cNvSpPr>
          <p:nvPr>
            <p:ph type="body" sz="quarter" idx="10" hasCustomPrompt="1"/>
          </p:nvPr>
        </p:nvSpPr>
        <p:spPr>
          <a:xfrm>
            <a:off x="874713" y="3083614"/>
            <a:ext cx="6842125"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2953652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bilde grå">
    <p:bg>
      <p:bgPr>
        <a:solidFill>
          <a:schemeClr val="accent6"/>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0153920C-DDD7-2B46-8FB6-6A7E6F7EE25E}"/>
              </a:ext>
            </a:extLst>
          </p:cNvPr>
          <p:cNvSpPr>
            <a:spLocks noGrp="1"/>
          </p:cNvSpPr>
          <p:nvPr>
            <p:ph type="pic" sz="quarter" idx="10"/>
          </p:nvPr>
        </p:nvSpPr>
        <p:spPr>
          <a:xfrm>
            <a:off x="839788" y="1557338"/>
            <a:ext cx="10548937" cy="4595106"/>
          </a:xfrm>
          <a:prstGeom prst="rect">
            <a:avLst/>
          </a:prstGeom>
        </p:spPr>
        <p:txBody>
          <a:bodyPr/>
          <a:lstStyle/>
          <a:p>
            <a:endParaRPr lang="nb-NO"/>
          </a:p>
        </p:txBody>
      </p:sp>
      <p:sp>
        <p:nvSpPr>
          <p:cNvPr id="9" name="Plassholder for tekst 8">
            <a:extLst>
              <a:ext uri="{FF2B5EF4-FFF2-40B4-BE49-F238E27FC236}">
                <a16:creationId xmlns:a16="http://schemas.microsoft.com/office/drawing/2014/main" id="{60098FEE-4B28-9242-938B-0366A230CAB5}"/>
              </a:ext>
            </a:extLst>
          </p:cNvPr>
          <p:cNvSpPr>
            <a:spLocks noGrp="1"/>
          </p:cNvSpPr>
          <p:nvPr>
            <p:ph type="body" sz="quarter" idx="11" hasCustomPrompt="1"/>
          </p:nvPr>
        </p:nvSpPr>
        <p:spPr>
          <a:xfrm>
            <a:off x="874713" y="270933"/>
            <a:ext cx="10514012" cy="926042"/>
          </a:xfrm>
          <a:prstGeom prst="rect">
            <a:avLst/>
          </a:prstGeom>
        </p:spPr>
        <p:txBody>
          <a:bodyPr anchor="b"/>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196838557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om side med tittel grå">
    <p:bg>
      <p:bgPr>
        <a:solidFill>
          <a:schemeClr val="accent6"/>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9A25E90-A795-F241-A08D-EF562CF76559}"/>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3724374" cy="3846285"/>
          </a:xfrm>
          <a:prstGeom prst="rect">
            <a:avLst/>
          </a:prstGeom>
        </p:spPr>
      </p:pic>
      <p:sp>
        <p:nvSpPr>
          <p:cNvPr id="4" name="Plassholder for tekst 8">
            <a:extLst>
              <a:ext uri="{FF2B5EF4-FFF2-40B4-BE49-F238E27FC236}">
                <a16:creationId xmlns:a16="http://schemas.microsoft.com/office/drawing/2014/main" id="{AB4704D6-74CE-014F-8273-C1002C861FE4}"/>
              </a:ext>
            </a:extLst>
          </p:cNvPr>
          <p:cNvSpPr>
            <a:spLocks noGrp="1"/>
          </p:cNvSpPr>
          <p:nvPr>
            <p:ph type="body" sz="quarter" idx="10" hasCustomPrompt="1"/>
          </p:nvPr>
        </p:nvSpPr>
        <p:spPr>
          <a:xfrm>
            <a:off x="4475163" y="3083614"/>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25419725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å_plain_tekst">
    <p:bg>
      <p:bgPr>
        <a:solidFill>
          <a:schemeClr val="accent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66702FB1-0EF0-5E40-BCBB-C1C42E008AE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2">
                    <a:lumMod val="20000"/>
                    <a:lumOff val="80000"/>
                  </a:schemeClr>
                </a:solidFill>
                <a:latin typeface="Century Gothic" panose="020B0502020202020204" pitchFamily="34" charset="0"/>
              </a:defRPr>
            </a:lvl1pPr>
          </a:lstStyle>
          <a:p>
            <a:pPr lvl="0"/>
            <a:r>
              <a:rPr lang="nb-NO" dirty="0"/>
              <a:t>HVA HAR DU LYST TIL Å SKRIVE?</a:t>
            </a:r>
          </a:p>
        </p:txBody>
      </p:sp>
    </p:spTree>
    <p:extLst>
      <p:ext uri="{BB962C8B-B14F-4D97-AF65-F5344CB8AC3E}">
        <p14:creationId xmlns:p14="http://schemas.microsoft.com/office/powerpoint/2010/main" val="306857243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å tom side 3">
    <p:bg>
      <p:bgPr>
        <a:solidFill>
          <a:schemeClr val="accent6"/>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D14DC52-C22F-4F43-9F7C-2A76D1B76925}"/>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2648859"/>
            <a:ext cx="3201990" cy="4209141"/>
          </a:xfrm>
          <a:prstGeom prst="rect">
            <a:avLst/>
          </a:prstGeom>
        </p:spPr>
      </p:pic>
      <p:sp>
        <p:nvSpPr>
          <p:cNvPr id="9" name="Plassholder for tekst 8">
            <a:extLst>
              <a:ext uri="{FF2B5EF4-FFF2-40B4-BE49-F238E27FC236}">
                <a16:creationId xmlns:a16="http://schemas.microsoft.com/office/drawing/2014/main" id="{39576B96-535F-6F4D-9CC6-A5AFCB469660}"/>
              </a:ext>
            </a:extLst>
          </p:cNvPr>
          <p:cNvSpPr>
            <a:spLocks noGrp="1"/>
          </p:cNvSpPr>
          <p:nvPr>
            <p:ph type="body" sz="quarter" idx="10" hasCustomPrompt="1"/>
          </p:nvPr>
        </p:nvSpPr>
        <p:spPr>
          <a:xfrm>
            <a:off x="4511674" y="1562101"/>
            <a:ext cx="6913564" cy="1112838"/>
          </a:xfrm>
          <a:prstGeom prst="rect">
            <a:avLst/>
          </a:prstGeom>
        </p:spPr>
        <p:txBody>
          <a:bodyPr/>
          <a:lstStyle>
            <a:lvl1pPr marL="0" indent="0">
              <a:buNone/>
              <a:defRPr sz="3600" b="1">
                <a:solidFill>
                  <a:schemeClr val="accent3"/>
                </a:solidFill>
                <a:latin typeface="Century Gothic" panose="020B0502020202020204" pitchFamily="34" charset="0"/>
              </a:defRPr>
            </a:lvl1pPr>
          </a:lstStyle>
          <a:p>
            <a:pPr lvl="0"/>
            <a:r>
              <a:rPr lang="nb-NO" dirty="0"/>
              <a:t>Klikk for å redigere tittel</a:t>
            </a:r>
          </a:p>
        </p:txBody>
      </p:sp>
    </p:spTree>
    <p:extLst>
      <p:ext uri="{BB962C8B-B14F-4D97-AF65-F5344CB8AC3E}">
        <p14:creationId xmlns:p14="http://schemas.microsoft.com/office/powerpoint/2010/main" val="10831175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e med ramme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14937026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e med ramme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dirty="0"/>
          </a:p>
        </p:txBody>
      </p:sp>
    </p:spTree>
    <p:extLst>
      <p:ext uri="{BB962C8B-B14F-4D97-AF65-F5344CB8AC3E}">
        <p14:creationId xmlns:p14="http://schemas.microsoft.com/office/powerpoint/2010/main" val="347432026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e med ramme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117806107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e med ramme mørk gul">
    <p:bg>
      <p:bgPr>
        <a:solidFill>
          <a:schemeClr val="accent4"/>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8780483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med ramme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77386903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e med ramme oransje">
    <p:bg>
      <p:bgPr>
        <a:solidFill>
          <a:schemeClr val="tx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149191344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e med ramme grå">
    <p:bg>
      <p:bgPr>
        <a:solidFill>
          <a:schemeClr val="accent6"/>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4FEE9574-9622-D047-89BD-520D505556BB}"/>
              </a:ext>
            </a:extLst>
          </p:cNvPr>
          <p:cNvSpPr>
            <a:spLocks noGrp="1"/>
          </p:cNvSpPr>
          <p:nvPr>
            <p:ph type="pic" sz="quarter" idx="11"/>
          </p:nvPr>
        </p:nvSpPr>
        <p:spPr>
          <a:xfrm>
            <a:off x="839788" y="364468"/>
            <a:ext cx="10548937" cy="6130925"/>
          </a:xfrm>
          <a:prstGeom prst="rect">
            <a:avLst/>
          </a:prstGeom>
          <a:solidFill>
            <a:schemeClr val="bg1">
              <a:alpha val="54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325501220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med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6913562"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dirty="0"/>
          </a:p>
        </p:txBody>
      </p:sp>
      <p:sp>
        <p:nvSpPr>
          <p:cNvPr id="7" name="Plassholder for tekst 6">
            <a:extLst>
              <a:ext uri="{FF2B5EF4-FFF2-40B4-BE49-F238E27FC236}">
                <a16:creationId xmlns:a16="http://schemas.microsoft.com/office/drawing/2014/main" id="{E08834ED-8B67-5442-82B6-F4467BF0C9C0}"/>
              </a:ext>
            </a:extLst>
          </p:cNvPr>
          <p:cNvSpPr>
            <a:spLocks noGrp="1"/>
          </p:cNvSpPr>
          <p:nvPr>
            <p:ph type="body" sz="quarter" idx="12"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294508192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med liggende bilde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199" y="2366682"/>
            <a:ext cx="10550526" cy="412871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tekst 6">
            <a:extLst>
              <a:ext uri="{FF2B5EF4-FFF2-40B4-BE49-F238E27FC236}">
                <a16:creationId xmlns:a16="http://schemas.microsoft.com/office/drawing/2014/main" id="{B0D94C99-6F1B-2540-AECB-7E24F6DC0040}"/>
              </a:ext>
            </a:extLst>
          </p:cNvPr>
          <p:cNvSpPr>
            <a:spLocks noGrp="1"/>
          </p:cNvSpPr>
          <p:nvPr>
            <p:ph type="body" sz="quarter" idx="12" hasCustomPrompt="1"/>
          </p:nvPr>
        </p:nvSpPr>
        <p:spPr>
          <a:xfrm>
            <a:off x="839788" y="620714"/>
            <a:ext cx="10548937" cy="1265960"/>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19785952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ansje_plain_tekst">
    <p:bg>
      <p:bgPr>
        <a:solidFill>
          <a:schemeClr val="tx2"/>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42C5537B-589A-9041-B444-479305C3562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360119545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med fire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4475163" y="3643705"/>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8148638" y="3642924"/>
            <a:ext cx="3241675" cy="2850907"/>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11" name="Plassholder for tekst 6">
            <a:extLst>
              <a:ext uri="{FF2B5EF4-FFF2-40B4-BE49-F238E27FC236}">
                <a16:creationId xmlns:a16="http://schemas.microsoft.com/office/drawing/2014/main" id="{F7456B03-13FD-7E47-941C-648BDB6291DD}"/>
              </a:ext>
            </a:extLst>
          </p:cNvPr>
          <p:cNvSpPr>
            <a:spLocks noGrp="1"/>
          </p:cNvSpPr>
          <p:nvPr>
            <p:ph type="body" sz="quarter" idx="15"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309329054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tel med 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4475163" y="620713"/>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8" y="619932"/>
            <a:ext cx="3241675"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9" name="Plassholder for tekst 6">
            <a:extLst>
              <a:ext uri="{FF2B5EF4-FFF2-40B4-BE49-F238E27FC236}">
                <a16:creationId xmlns:a16="http://schemas.microsoft.com/office/drawing/2014/main" id="{726D81A7-0976-CB46-8FE2-B9DA7698709F}"/>
              </a:ext>
            </a:extLst>
          </p:cNvPr>
          <p:cNvSpPr>
            <a:spLocks noGrp="1"/>
          </p:cNvSpPr>
          <p:nvPr>
            <p:ph type="body" sz="quarter" idx="13" hasCustomPrompt="1"/>
          </p:nvPr>
        </p:nvSpPr>
        <p:spPr>
          <a:xfrm>
            <a:off x="83978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289789866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 bilder grønn">
    <p:bg>
      <p:bgPr>
        <a:solidFill>
          <a:schemeClr val="accent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1060"/>
            <a:ext cx="6877050"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8148637" y="619932"/>
            <a:ext cx="3240087" cy="5875460"/>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260520648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6877050" cy="5874679"/>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tekst 6">
            <a:extLst>
              <a:ext uri="{FF2B5EF4-FFF2-40B4-BE49-F238E27FC236}">
                <a16:creationId xmlns:a16="http://schemas.microsoft.com/office/drawing/2014/main" id="{8289FB41-A5DA-274B-A6B1-08F411D297E8}"/>
              </a:ext>
            </a:extLst>
          </p:cNvPr>
          <p:cNvSpPr>
            <a:spLocks noGrp="1"/>
          </p:cNvSpPr>
          <p:nvPr>
            <p:ph type="body" sz="quarter" idx="12"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291168135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e liggende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8200" y="632621"/>
            <a:ext cx="10550525" cy="3885591"/>
          </a:xfrm>
          <a:prstGeom prst="rect">
            <a:avLst/>
          </a:prstGeom>
          <a:solidFill>
            <a:schemeClr val="bg1">
              <a:alpha val="50000"/>
            </a:schemeClr>
          </a:solidFill>
        </p:spPr>
        <p:txBody>
          <a:bodyPr/>
          <a:lstStyle>
            <a:lvl1pPr marL="0" indent="0">
              <a:buFont typeface="Arial" panose="020B0604020202020204" pitchFamily="34" charset="0"/>
              <a:buNone/>
              <a:defRPr i="1">
                <a:solidFill>
                  <a:schemeClr val="accent6"/>
                </a:solidFill>
              </a:defRPr>
            </a:lvl1pPr>
          </a:lstStyle>
          <a:p>
            <a:endParaRPr lang="nb-NO" dirty="0"/>
          </a:p>
        </p:txBody>
      </p:sp>
      <p:sp>
        <p:nvSpPr>
          <p:cNvPr id="7" name="Plassholder for tekst 6">
            <a:extLst>
              <a:ext uri="{FF2B5EF4-FFF2-40B4-BE49-F238E27FC236}">
                <a16:creationId xmlns:a16="http://schemas.microsoft.com/office/drawing/2014/main" id="{D9F5EA66-19F8-1945-87C3-7FA0059284A1}"/>
              </a:ext>
            </a:extLst>
          </p:cNvPr>
          <p:cNvSpPr>
            <a:spLocks noGrp="1"/>
          </p:cNvSpPr>
          <p:nvPr>
            <p:ph type="body" sz="quarter" idx="12" hasCustomPrompt="1"/>
          </p:nvPr>
        </p:nvSpPr>
        <p:spPr>
          <a:xfrm>
            <a:off x="839788" y="4907666"/>
            <a:ext cx="10548937" cy="1587726"/>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87143097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re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6751" y="631840"/>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8" name="Plassholder for bilde 5">
            <a:extLst>
              <a:ext uri="{FF2B5EF4-FFF2-40B4-BE49-F238E27FC236}">
                <a16:creationId xmlns:a16="http://schemas.microsoft.com/office/drawing/2014/main" id="{93A00AE6-18F6-DB4E-88AB-5805B4CB577B}"/>
              </a:ext>
            </a:extLst>
          </p:cNvPr>
          <p:cNvSpPr>
            <a:spLocks noGrp="1"/>
          </p:cNvSpPr>
          <p:nvPr>
            <p:ph type="pic" sz="quarter" idx="13"/>
          </p:nvPr>
        </p:nvSpPr>
        <p:spPr>
          <a:xfrm>
            <a:off x="839788" y="3655613"/>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9" name="Plassholder for bilde 5">
            <a:extLst>
              <a:ext uri="{FF2B5EF4-FFF2-40B4-BE49-F238E27FC236}">
                <a16:creationId xmlns:a16="http://schemas.microsoft.com/office/drawing/2014/main" id="{B6A73B9A-2141-C148-B78B-F959C76DEE27}"/>
              </a:ext>
            </a:extLst>
          </p:cNvPr>
          <p:cNvSpPr>
            <a:spLocks noGrp="1"/>
          </p:cNvSpPr>
          <p:nvPr>
            <p:ph type="pic" sz="quarter" idx="14"/>
          </p:nvPr>
        </p:nvSpPr>
        <p:spPr>
          <a:xfrm>
            <a:off x="4476751" y="3654832"/>
            <a:ext cx="3240087" cy="2850907"/>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11" name="Plassholder for tekst 6">
            <a:extLst>
              <a:ext uri="{FF2B5EF4-FFF2-40B4-BE49-F238E27FC236}">
                <a16:creationId xmlns:a16="http://schemas.microsoft.com/office/drawing/2014/main" id="{85B4D672-109D-DD40-8B1D-A1C4D97CCB9D}"/>
              </a:ext>
            </a:extLst>
          </p:cNvPr>
          <p:cNvSpPr>
            <a:spLocks noGrp="1"/>
          </p:cNvSpPr>
          <p:nvPr>
            <p:ph type="body" sz="quarter" idx="15"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56584778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bilder med tittel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4475163" y="631840"/>
            <a:ext cx="3240087"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9" name="Plassholder for tekst 6">
            <a:extLst>
              <a:ext uri="{FF2B5EF4-FFF2-40B4-BE49-F238E27FC236}">
                <a16:creationId xmlns:a16="http://schemas.microsoft.com/office/drawing/2014/main" id="{E2A1926C-38FF-2F4B-B9E0-932FB499FC33}"/>
              </a:ext>
            </a:extLst>
          </p:cNvPr>
          <p:cNvSpPr>
            <a:spLocks noGrp="1"/>
          </p:cNvSpPr>
          <p:nvPr>
            <p:ph type="body" sz="quarter" idx="13" hasCustomPrompt="1"/>
          </p:nvPr>
        </p:nvSpPr>
        <p:spPr>
          <a:xfrm>
            <a:off x="8148638" y="620713"/>
            <a:ext cx="3240087" cy="5874679"/>
          </a:xfrm>
          <a:prstGeom prst="rect">
            <a:avLst/>
          </a:prstGeom>
        </p:spPr>
        <p:txBody>
          <a:bodyPr anchor="ctr"/>
          <a:lstStyle>
            <a:lvl1pPr marL="0" indent="0" algn="l">
              <a:buNone/>
              <a:defRPr sz="2800" b="1">
                <a:solidFill>
                  <a:schemeClr val="bg1"/>
                </a:solidFill>
                <a:latin typeface="Century Gothic" panose="020B0502020202020204" pitchFamily="34" charset="0"/>
              </a:defRPr>
            </a:lvl1pPr>
          </a:lstStyle>
          <a:p>
            <a:pPr lvl="0"/>
            <a:r>
              <a:rPr lang="nb-NO" dirty="0"/>
              <a:t>Skriv inn ditt innhold</a:t>
            </a:r>
          </a:p>
        </p:txBody>
      </p:sp>
    </p:spTree>
    <p:extLst>
      <p:ext uri="{BB962C8B-B14F-4D97-AF65-F5344CB8AC3E}">
        <p14:creationId xmlns:p14="http://schemas.microsoft.com/office/powerpoint/2010/main" val="53932228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bilder blå">
    <p:bg>
      <p:bgPr>
        <a:solidFill>
          <a:schemeClr val="accent2"/>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82E96AB8-EB3B-0E44-9EFF-86C9EC643312}"/>
              </a:ext>
            </a:extLst>
          </p:cNvPr>
          <p:cNvSpPr>
            <a:spLocks noGrp="1"/>
          </p:cNvSpPr>
          <p:nvPr>
            <p:ph type="pic" sz="quarter" idx="11"/>
          </p:nvPr>
        </p:nvSpPr>
        <p:spPr>
          <a:xfrm>
            <a:off x="839788" y="632621"/>
            <a:ext cx="4955222"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
        <p:nvSpPr>
          <p:cNvPr id="7" name="Plassholder for bilde 5">
            <a:extLst>
              <a:ext uri="{FF2B5EF4-FFF2-40B4-BE49-F238E27FC236}">
                <a16:creationId xmlns:a16="http://schemas.microsoft.com/office/drawing/2014/main" id="{6A7BABBF-AB83-5A4E-A3A0-0275503B9124}"/>
              </a:ext>
            </a:extLst>
          </p:cNvPr>
          <p:cNvSpPr>
            <a:spLocks noGrp="1"/>
          </p:cNvSpPr>
          <p:nvPr>
            <p:ph type="pic" sz="quarter" idx="12"/>
          </p:nvPr>
        </p:nvSpPr>
        <p:spPr>
          <a:xfrm>
            <a:off x="6412230" y="631060"/>
            <a:ext cx="4976495" cy="5874679"/>
          </a:xfrm>
          <a:prstGeom prst="rect">
            <a:avLst/>
          </a:prstGeom>
          <a:solidFill>
            <a:schemeClr val="bg1">
              <a:alpha val="51000"/>
            </a:schemeClr>
          </a:solidFill>
        </p:spPr>
        <p:txBody>
          <a:bodyPr/>
          <a:lstStyle>
            <a:lvl1pPr marL="0" indent="0">
              <a:buFont typeface="Arial" panose="020B0604020202020204" pitchFamily="34" charset="0"/>
              <a:buNone/>
              <a:defRPr i="1">
                <a:solidFill>
                  <a:schemeClr val="accent6"/>
                </a:solidFill>
              </a:defRPr>
            </a:lvl1pPr>
          </a:lstStyle>
          <a:p>
            <a:endParaRPr lang="nb-NO"/>
          </a:p>
        </p:txBody>
      </p:sp>
    </p:spTree>
    <p:extLst>
      <p:ext uri="{BB962C8B-B14F-4D97-AF65-F5344CB8AC3E}">
        <p14:creationId xmlns:p14="http://schemas.microsoft.com/office/powerpoint/2010/main" val="179593583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orside Gul">
    <p:bg>
      <p:bgPr>
        <a:solidFill>
          <a:schemeClr val="accent3"/>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2" name="Tittel 1"/>
          <p:cNvSpPr>
            <a:spLocks noGrp="1"/>
          </p:cNvSpPr>
          <p:nvPr>
            <p:ph type="ctrTitle" hasCustomPrompt="1"/>
          </p:nvPr>
        </p:nvSpPr>
        <p:spPr>
          <a:xfrm>
            <a:off x="846089" y="3626068"/>
            <a:ext cx="6870749" cy="1397877"/>
          </a:xfrm>
        </p:spPr>
        <p:txBody>
          <a:bodyPr anchor="b">
            <a:normAutofit/>
          </a:bodyPr>
          <a:lstStyle>
            <a:lvl1pPr algn="l">
              <a:defRPr sz="4000" baseline="0">
                <a:solidFill>
                  <a:schemeClr val="tx2"/>
                </a:solidFill>
              </a:defRPr>
            </a:lvl1pPr>
          </a:lstStyle>
          <a:p>
            <a:r>
              <a:rPr lang="nb-NO"/>
              <a:t>SKRIV INN TITTEL (BRUK KUN STORE BOKSTAVER)</a:t>
            </a:r>
          </a:p>
        </p:txBody>
      </p:sp>
      <p:sp>
        <p:nvSpPr>
          <p:cNvPr id="3" name="Undertittel 2"/>
          <p:cNvSpPr>
            <a:spLocks noGrp="1"/>
          </p:cNvSpPr>
          <p:nvPr>
            <p:ph type="subTitle" idx="1"/>
          </p:nvPr>
        </p:nvSpPr>
        <p:spPr>
          <a:xfrm>
            <a:off x="846089" y="5023945"/>
            <a:ext cx="6870749" cy="833328"/>
          </a:xfrm>
        </p:spPr>
        <p:txBody>
          <a:bodyPr/>
          <a:lstStyle>
            <a:lvl1pPr marL="0" indent="0" algn="l">
              <a:buNone/>
              <a:defRPr sz="2400">
                <a:solidFill>
                  <a:schemeClr val="accent6"/>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14" name="Bild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664" y="425813"/>
            <a:ext cx="1114097" cy="1387221"/>
          </a:xfrm>
          <a:prstGeom prst="rect">
            <a:avLst/>
          </a:prstGeom>
        </p:spPr>
      </p:pic>
      <p:sp>
        <p:nvSpPr>
          <p:cNvPr id="6" name="Undertittel 2" descr="Skriv inn forfatter">
            <a:extLst>
              <a:ext uri="{FF2B5EF4-FFF2-40B4-BE49-F238E27FC236}">
                <a16:creationId xmlns:a16="http://schemas.microsoft.com/office/drawing/2014/main" id="{5C9E1651-E768-408D-99CE-76D348481CF3}"/>
              </a:ext>
            </a:extLst>
          </p:cNvPr>
          <p:cNvSpPr txBox="1">
            <a:spLocks/>
          </p:cNvSpPr>
          <p:nvPr userDrawn="1"/>
        </p:nvSpPr>
        <p:spPr>
          <a:xfrm>
            <a:off x="861848" y="5857273"/>
            <a:ext cx="3587322" cy="83332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Tx/>
              <a:buNone/>
              <a:tabLst/>
              <a:defRPr sz="2400" kern="1200">
                <a:solidFill>
                  <a:schemeClr val="accent6"/>
                </a:solidFill>
                <a:latin typeface="Century Gothic" charset="0"/>
                <a:ea typeface="Century Gothic" charset="0"/>
                <a:cs typeface="Century Gothic" charset="0"/>
              </a:defRPr>
            </a:lvl1pPr>
            <a:lvl2pPr marL="457200" indent="0" algn="ctr" defTabSz="914400" rtl="0" eaLnBrk="1" latinLnBrk="0" hangingPunct="1">
              <a:lnSpc>
                <a:spcPct val="100000"/>
              </a:lnSpc>
              <a:spcBef>
                <a:spcPts val="500"/>
              </a:spcBef>
              <a:buFont typeface="Courier New" panose="02070309020205020404" pitchFamily="49"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b-NO" sz="1400"/>
          </a:p>
        </p:txBody>
      </p:sp>
      <p:sp>
        <p:nvSpPr>
          <p:cNvPr id="4" name="Undertittel 2" descr="Skriv inn dato">
            <a:extLst>
              <a:ext uri="{FF2B5EF4-FFF2-40B4-BE49-F238E27FC236}">
                <a16:creationId xmlns:a16="http://schemas.microsoft.com/office/drawing/2014/main" id="{7747C5B5-1CD7-4C4D-837B-E6C8C9C8F472}"/>
              </a:ext>
              <a:ext uri="{C183D7F6-B498-43B3-948B-1728B52AA6E4}">
                <adec:decorative xmlns:adec="http://schemas.microsoft.com/office/drawing/2017/decorative" val="0"/>
              </a:ext>
            </a:extLst>
          </p:cNvPr>
          <p:cNvSpPr txBox="1">
            <a:spLocks/>
          </p:cNvSpPr>
          <p:nvPr userDrawn="1"/>
        </p:nvSpPr>
        <p:spPr>
          <a:xfrm>
            <a:off x="4169313" y="5857273"/>
            <a:ext cx="3587322" cy="83332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Tx/>
              <a:buNone/>
              <a:tabLst/>
              <a:defRPr sz="2400" kern="1200">
                <a:solidFill>
                  <a:schemeClr val="accent6"/>
                </a:solidFill>
                <a:latin typeface="Century Gothic" charset="0"/>
                <a:ea typeface="Century Gothic" charset="0"/>
                <a:cs typeface="Century Gothic" charset="0"/>
              </a:defRPr>
            </a:lvl1pPr>
            <a:lvl2pPr marL="457200" indent="0" algn="ctr" defTabSz="914400" rtl="0" eaLnBrk="1" latinLnBrk="0" hangingPunct="1">
              <a:lnSpc>
                <a:spcPct val="100000"/>
              </a:lnSpc>
              <a:spcBef>
                <a:spcPts val="500"/>
              </a:spcBef>
              <a:buFont typeface="Courier New" panose="02070309020205020404" pitchFamily="49"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b-NO" sz="1400"/>
          </a:p>
        </p:txBody>
      </p:sp>
      <p:sp>
        <p:nvSpPr>
          <p:cNvPr id="7" name="Plassholder for tekst 6">
            <a:extLst>
              <a:ext uri="{FF2B5EF4-FFF2-40B4-BE49-F238E27FC236}">
                <a16:creationId xmlns:a16="http://schemas.microsoft.com/office/drawing/2014/main" id="{5820043A-E717-994C-8BB7-F129AE6CDB07}"/>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accent6"/>
                </a:solidFill>
                <a:ea typeface="Century Gothic" charset="0"/>
                <a:cs typeface="Century Gothic" charset="0"/>
              </a:defRPr>
            </a:lvl1pPr>
          </a:lstStyle>
          <a:p>
            <a:pPr lvl="0"/>
            <a:r>
              <a:rPr lang="nb-NO" sz="1200"/>
              <a:t>Ditt navn </a:t>
            </a:r>
            <a:r>
              <a:rPr lang="nb-NO" sz="1200" kern="1200">
                <a:solidFill>
                  <a:schemeClr val="accent6"/>
                </a:solidFill>
                <a:latin typeface="+mn-lt"/>
              </a:rPr>
              <a:t>// </a:t>
            </a:r>
            <a:r>
              <a:rPr lang="nb-NO" sz="1200" kern="1200">
                <a:solidFill>
                  <a:schemeClr val="accent6"/>
                </a:solidFill>
                <a:latin typeface="+mn-lt"/>
                <a:ea typeface="Century Gothic" charset="0"/>
                <a:cs typeface="Century Gothic" charset="0"/>
              </a:rPr>
              <a:t>mailadresse // dato for rapport</a:t>
            </a:r>
            <a:endParaRPr lang="nb-NO"/>
          </a:p>
        </p:txBody>
      </p:sp>
    </p:spTree>
    <p:extLst>
      <p:ext uri="{BB962C8B-B14F-4D97-AF65-F5344CB8AC3E}">
        <p14:creationId xmlns:p14="http://schemas.microsoft.com/office/powerpoint/2010/main" val="38885118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orside Rød">
    <p:bg>
      <p:bgPr>
        <a:solidFill>
          <a:schemeClr val="accent5"/>
        </a:solidFill>
        <a:effectLst/>
      </p:bgPr>
    </p:b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351" y="472967"/>
            <a:ext cx="964573" cy="1308537"/>
          </a:xfrm>
          <a:prstGeom prst="rect">
            <a:avLst/>
          </a:prstGeom>
        </p:spPr>
      </p:pic>
      <p:sp>
        <p:nvSpPr>
          <p:cNvPr id="2" name="Tittel 1"/>
          <p:cNvSpPr>
            <a:spLocks noGrp="1"/>
          </p:cNvSpPr>
          <p:nvPr>
            <p:ph type="ctrTitle" hasCustomPrompt="1"/>
          </p:nvPr>
        </p:nvSpPr>
        <p:spPr>
          <a:xfrm>
            <a:off x="849817" y="3626068"/>
            <a:ext cx="6867021" cy="1397877"/>
          </a:xfrm>
        </p:spPr>
        <p:txBody>
          <a:bodyPr anchor="b">
            <a:normAutofit/>
          </a:bodyPr>
          <a:lstStyle>
            <a:lvl1pPr algn="l">
              <a:defRPr sz="4000">
                <a:solidFill>
                  <a:schemeClr val="accent3"/>
                </a:solidFill>
              </a:defRPr>
            </a:lvl1pPr>
          </a:lstStyle>
          <a:p>
            <a:r>
              <a:rPr lang="nb-NO"/>
              <a:t>SKRIV INN TITTEL (BRUK KUN STORE BOKSTAVER)</a:t>
            </a:r>
          </a:p>
        </p:txBody>
      </p:sp>
      <p:sp>
        <p:nvSpPr>
          <p:cNvPr id="3" name="Undertittel 2"/>
          <p:cNvSpPr>
            <a:spLocks noGrp="1"/>
          </p:cNvSpPr>
          <p:nvPr>
            <p:ph type="subTitle" idx="1"/>
          </p:nvPr>
        </p:nvSpPr>
        <p:spPr>
          <a:xfrm>
            <a:off x="849817" y="5023945"/>
            <a:ext cx="6867021" cy="833328"/>
          </a:xfrm>
        </p:spPr>
        <p:txBody>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7" name="Bilde 6"/>
          <p:cNvPicPr>
            <a:picLocks noChangeAspect="1"/>
          </p:cNvPicPr>
          <p:nvPr userDrawn="1"/>
        </p:nvPicPr>
        <p:blipFill rotWithShape="1">
          <a:blip r:embed="rId3">
            <a:extLst>
              <a:ext uri="{28A0092B-C50C-407E-A947-70E740481C1C}">
                <a14:useLocalDpi xmlns:a14="http://schemas.microsoft.com/office/drawing/2010/main" val="0"/>
              </a:ext>
            </a:extLst>
          </a:blip>
          <a:srcRect l="14774" t="5172"/>
          <a:stretch/>
        </p:blipFill>
        <p:spPr>
          <a:xfrm rot="5400000">
            <a:off x="6786635" y="451908"/>
            <a:ext cx="5857271" cy="4953459"/>
          </a:xfrm>
          <a:prstGeom prst="rect">
            <a:avLst/>
          </a:prstGeom>
        </p:spPr>
      </p:pic>
      <p:sp>
        <p:nvSpPr>
          <p:cNvPr id="8" name="Plassholder for tekst 6">
            <a:extLst>
              <a:ext uri="{FF2B5EF4-FFF2-40B4-BE49-F238E27FC236}">
                <a16:creationId xmlns:a16="http://schemas.microsoft.com/office/drawing/2014/main" id="{FD135B39-8F9E-CF45-BBD5-B031F2A2ED02}"/>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a:t>Ditt navn </a:t>
            </a:r>
            <a:r>
              <a:rPr lang="nb-NO" sz="1200" kern="1200">
                <a:solidFill>
                  <a:schemeClr val="accent6"/>
                </a:solidFill>
                <a:latin typeface="+mn-lt"/>
              </a:rPr>
              <a:t>// </a:t>
            </a:r>
            <a:r>
              <a:rPr lang="nb-NO" sz="1200" kern="1200">
                <a:solidFill>
                  <a:schemeClr val="accent6"/>
                </a:solidFill>
                <a:latin typeface="+mn-lt"/>
                <a:ea typeface="Century Gothic" charset="0"/>
                <a:cs typeface="Century Gothic" charset="0"/>
              </a:rPr>
              <a:t>mailadresse // dato for rapport</a:t>
            </a:r>
            <a:endParaRPr lang="nb-NO"/>
          </a:p>
        </p:txBody>
      </p:sp>
    </p:spTree>
    <p:extLst>
      <p:ext uri="{BB962C8B-B14F-4D97-AF65-F5344CB8AC3E}">
        <p14:creationId xmlns:p14="http://schemas.microsoft.com/office/powerpoint/2010/main" val="344879461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ød_plain_tekst">
    <p:bg>
      <p:bgPr>
        <a:solidFill>
          <a:schemeClr val="accent5"/>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754DCC17-403F-9149-9ACF-8557AAF6362E}"/>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3"/>
                </a:solidFill>
                <a:latin typeface="Century Gothic" panose="020B0502020202020204" pitchFamily="34" charset="0"/>
              </a:defRPr>
            </a:lvl1pPr>
          </a:lstStyle>
          <a:p>
            <a:pPr lvl="0"/>
            <a:r>
              <a:rPr lang="nb-NO" dirty="0"/>
              <a:t>KLIKK OG SKRIV INN DIN TEKST</a:t>
            </a:r>
          </a:p>
        </p:txBody>
      </p:sp>
    </p:spTree>
    <p:extLst>
      <p:ext uri="{BB962C8B-B14F-4D97-AF65-F5344CB8AC3E}">
        <p14:creationId xmlns:p14="http://schemas.microsoft.com/office/powerpoint/2010/main" val="86000192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Forside Grønn">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858121" y="3626068"/>
            <a:ext cx="6858717" cy="1397877"/>
          </a:xfrm>
        </p:spPr>
        <p:txBody>
          <a:bodyPr anchor="b">
            <a:normAutofit/>
          </a:bodyPr>
          <a:lstStyle>
            <a:lvl1pPr algn="l">
              <a:defRPr sz="4000">
                <a:solidFill>
                  <a:schemeClr val="accent3"/>
                </a:solidFill>
              </a:defRPr>
            </a:lvl1pPr>
          </a:lstStyle>
          <a:p>
            <a:r>
              <a:rPr lang="nb-NO"/>
              <a:t>SKRIV INN TITTEL (BRUK KUN STORE BOKSTAVER)</a:t>
            </a:r>
          </a:p>
        </p:txBody>
      </p:sp>
      <p:sp>
        <p:nvSpPr>
          <p:cNvPr id="3" name="Undertittel 2"/>
          <p:cNvSpPr>
            <a:spLocks noGrp="1"/>
          </p:cNvSpPr>
          <p:nvPr>
            <p:ph type="subTitle" idx="1"/>
          </p:nvPr>
        </p:nvSpPr>
        <p:spPr>
          <a:xfrm>
            <a:off x="858121" y="5023945"/>
            <a:ext cx="6858717" cy="833328"/>
          </a:xfrm>
        </p:spPr>
        <p:txBody>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351" y="472967"/>
            <a:ext cx="964573" cy="1308537"/>
          </a:xfrm>
          <a:prstGeom prst="rect">
            <a:avLst/>
          </a:prstGeom>
        </p:spPr>
      </p:pic>
      <p:pic>
        <p:nvPicPr>
          <p:cNvPr id="4" name="Bilde 3">
            <a:extLst>
              <a:ext uri="{FF2B5EF4-FFF2-40B4-BE49-F238E27FC236}">
                <a16:creationId xmlns:a16="http://schemas.microsoft.com/office/drawing/2014/main" id="{F4B6214A-5351-4D57-8183-F7F8563E05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74" t="5172"/>
          <a:stretch/>
        </p:blipFill>
        <p:spPr>
          <a:xfrm rot="5400000">
            <a:off x="6786635" y="451908"/>
            <a:ext cx="5857271" cy="4953459"/>
          </a:xfrm>
          <a:prstGeom prst="rect">
            <a:avLst/>
          </a:prstGeom>
        </p:spPr>
      </p:pic>
      <p:sp>
        <p:nvSpPr>
          <p:cNvPr id="7" name="Plassholder for tekst 6">
            <a:extLst>
              <a:ext uri="{FF2B5EF4-FFF2-40B4-BE49-F238E27FC236}">
                <a16:creationId xmlns:a16="http://schemas.microsoft.com/office/drawing/2014/main" id="{B3724F19-627B-7949-AF85-FEE642FD9D39}"/>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a:t>Ditt navn </a:t>
            </a:r>
            <a:r>
              <a:rPr lang="nb-NO" sz="1200" kern="1200">
                <a:solidFill>
                  <a:schemeClr val="accent6"/>
                </a:solidFill>
                <a:latin typeface="+mn-lt"/>
              </a:rPr>
              <a:t>// </a:t>
            </a:r>
            <a:r>
              <a:rPr lang="nb-NO" sz="1200" kern="1200">
                <a:solidFill>
                  <a:schemeClr val="accent6"/>
                </a:solidFill>
                <a:latin typeface="+mn-lt"/>
                <a:ea typeface="Century Gothic" charset="0"/>
                <a:cs typeface="Century Gothic" charset="0"/>
              </a:rPr>
              <a:t>mailadresse // dato for rapport</a:t>
            </a:r>
            <a:endParaRPr lang="nb-NO"/>
          </a:p>
        </p:txBody>
      </p:sp>
    </p:spTree>
    <p:extLst>
      <p:ext uri="{BB962C8B-B14F-4D97-AF65-F5344CB8AC3E}">
        <p14:creationId xmlns:p14="http://schemas.microsoft.com/office/powerpoint/2010/main" val="281144420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rside Blå">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858121" y="3626068"/>
            <a:ext cx="6858717" cy="1397877"/>
          </a:xfrm>
        </p:spPr>
        <p:txBody>
          <a:bodyPr anchor="b">
            <a:normAutofit/>
          </a:bodyPr>
          <a:lstStyle>
            <a:lvl1pPr algn="l">
              <a:defRPr sz="4000">
                <a:solidFill>
                  <a:schemeClr val="accent3"/>
                </a:solidFill>
              </a:defRPr>
            </a:lvl1pPr>
          </a:lstStyle>
          <a:p>
            <a:r>
              <a:rPr lang="nb-NO"/>
              <a:t>SKRIV INN TITTEL (BRUK KUN STORE BOKSTAVER)</a:t>
            </a:r>
          </a:p>
        </p:txBody>
      </p:sp>
      <p:sp>
        <p:nvSpPr>
          <p:cNvPr id="3" name="Undertittel 2"/>
          <p:cNvSpPr>
            <a:spLocks noGrp="1"/>
          </p:cNvSpPr>
          <p:nvPr>
            <p:ph type="subTitle" idx="1"/>
          </p:nvPr>
        </p:nvSpPr>
        <p:spPr>
          <a:xfrm>
            <a:off x="858121" y="5023945"/>
            <a:ext cx="6858717" cy="833328"/>
          </a:xfrm>
        </p:spPr>
        <p:txBody>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351" y="472967"/>
            <a:ext cx="964573" cy="1308537"/>
          </a:xfrm>
          <a:prstGeom prst="rect">
            <a:avLst/>
          </a:prstGeom>
        </p:spPr>
      </p:pic>
      <p:pic>
        <p:nvPicPr>
          <p:cNvPr id="4" name="Bilde 3">
            <a:extLst>
              <a:ext uri="{FF2B5EF4-FFF2-40B4-BE49-F238E27FC236}">
                <a16:creationId xmlns:a16="http://schemas.microsoft.com/office/drawing/2014/main" id="{5E6E97CB-0394-4976-BDCF-53CF6B4E932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74" t="5172"/>
          <a:stretch/>
        </p:blipFill>
        <p:spPr>
          <a:xfrm rot="5400000">
            <a:off x="6786635" y="451908"/>
            <a:ext cx="5857271" cy="4953459"/>
          </a:xfrm>
          <a:prstGeom prst="rect">
            <a:avLst/>
          </a:prstGeom>
        </p:spPr>
      </p:pic>
      <p:sp>
        <p:nvSpPr>
          <p:cNvPr id="7" name="Plassholder for tekst 6">
            <a:extLst>
              <a:ext uri="{FF2B5EF4-FFF2-40B4-BE49-F238E27FC236}">
                <a16:creationId xmlns:a16="http://schemas.microsoft.com/office/drawing/2014/main" id="{B59A0E02-AC8C-8A45-ACAD-A9F6AC513FBE}"/>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a:t>Ditt navn </a:t>
            </a:r>
            <a:r>
              <a:rPr lang="nb-NO" sz="1200" kern="1200">
                <a:solidFill>
                  <a:schemeClr val="accent6"/>
                </a:solidFill>
                <a:latin typeface="+mn-lt"/>
              </a:rPr>
              <a:t>// </a:t>
            </a:r>
            <a:r>
              <a:rPr lang="nb-NO" sz="1200" kern="1200">
                <a:solidFill>
                  <a:schemeClr val="accent6"/>
                </a:solidFill>
                <a:latin typeface="+mn-lt"/>
                <a:ea typeface="Century Gothic" charset="0"/>
                <a:cs typeface="Century Gothic" charset="0"/>
              </a:rPr>
              <a:t>mailadresse // dato for rapport</a:t>
            </a:r>
            <a:endParaRPr lang="nb-NO"/>
          </a:p>
        </p:txBody>
      </p:sp>
    </p:spTree>
    <p:extLst>
      <p:ext uri="{BB962C8B-B14F-4D97-AF65-F5344CB8AC3E}">
        <p14:creationId xmlns:p14="http://schemas.microsoft.com/office/powerpoint/2010/main" val="267616331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orside Oransje">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850029" y="3626068"/>
            <a:ext cx="6866809" cy="1397877"/>
          </a:xfrm>
        </p:spPr>
        <p:txBody>
          <a:bodyPr anchor="b">
            <a:normAutofit/>
          </a:bodyPr>
          <a:lstStyle>
            <a:lvl1pPr algn="l">
              <a:defRPr sz="4000">
                <a:solidFill>
                  <a:schemeClr val="accent3"/>
                </a:solidFill>
              </a:defRPr>
            </a:lvl1pPr>
          </a:lstStyle>
          <a:p>
            <a:r>
              <a:rPr lang="nb-NO"/>
              <a:t>SKRIV INN TITTEL (BRUK KUN STORE BOKSTAVER)</a:t>
            </a:r>
          </a:p>
        </p:txBody>
      </p:sp>
      <p:sp>
        <p:nvSpPr>
          <p:cNvPr id="3" name="Undertittel 2"/>
          <p:cNvSpPr>
            <a:spLocks noGrp="1"/>
          </p:cNvSpPr>
          <p:nvPr>
            <p:ph type="subTitle" idx="1"/>
          </p:nvPr>
        </p:nvSpPr>
        <p:spPr>
          <a:xfrm>
            <a:off x="850029" y="5023945"/>
            <a:ext cx="6866809" cy="833328"/>
          </a:xfrm>
        </p:spPr>
        <p:txBody>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351" y="472967"/>
            <a:ext cx="964573" cy="1308537"/>
          </a:xfrm>
          <a:prstGeom prst="rect">
            <a:avLst/>
          </a:prstGeom>
        </p:spPr>
      </p:pic>
      <p:pic>
        <p:nvPicPr>
          <p:cNvPr id="4" name="Bilde 3">
            <a:extLst>
              <a:ext uri="{FF2B5EF4-FFF2-40B4-BE49-F238E27FC236}">
                <a16:creationId xmlns:a16="http://schemas.microsoft.com/office/drawing/2014/main" id="{AADD8BE6-4F21-47BF-848C-31C464C0DE0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74" t="5172"/>
          <a:stretch/>
        </p:blipFill>
        <p:spPr>
          <a:xfrm rot="5400000">
            <a:off x="6786635" y="451908"/>
            <a:ext cx="5857271" cy="4953459"/>
          </a:xfrm>
          <a:prstGeom prst="rect">
            <a:avLst/>
          </a:prstGeom>
        </p:spPr>
      </p:pic>
      <p:sp>
        <p:nvSpPr>
          <p:cNvPr id="7" name="Plassholder for tekst 6">
            <a:extLst>
              <a:ext uri="{FF2B5EF4-FFF2-40B4-BE49-F238E27FC236}">
                <a16:creationId xmlns:a16="http://schemas.microsoft.com/office/drawing/2014/main" id="{A20442F0-8281-7B40-AA1C-A3C96FF5D5B0}"/>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a:t>Ditt navn </a:t>
            </a:r>
            <a:r>
              <a:rPr lang="nb-NO" sz="1200" kern="1200">
                <a:solidFill>
                  <a:schemeClr val="accent6"/>
                </a:solidFill>
                <a:latin typeface="+mn-lt"/>
              </a:rPr>
              <a:t>// </a:t>
            </a:r>
            <a:r>
              <a:rPr lang="nb-NO" sz="1200" kern="1200">
                <a:solidFill>
                  <a:schemeClr val="accent6"/>
                </a:solidFill>
                <a:latin typeface="+mn-lt"/>
                <a:ea typeface="Century Gothic" charset="0"/>
                <a:cs typeface="Century Gothic" charset="0"/>
              </a:rPr>
              <a:t>mailadresse // dato for rapport</a:t>
            </a:r>
            <a:endParaRPr lang="nb-NO"/>
          </a:p>
        </p:txBody>
      </p:sp>
    </p:spTree>
    <p:extLst>
      <p:ext uri="{BB962C8B-B14F-4D97-AF65-F5344CB8AC3E}">
        <p14:creationId xmlns:p14="http://schemas.microsoft.com/office/powerpoint/2010/main" val="113950054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orside Mørkegrå">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850029" y="3626068"/>
            <a:ext cx="6866809" cy="1397877"/>
          </a:xfrm>
        </p:spPr>
        <p:txBody>
          <a:bodyPr anchor="b">
            <a:normAutofit/>
          </a:bodyPr>
          <a:lstStyle>
            <a:lvl1pPr algn="l">
              <a:defRPr sz="4000">
                <a:solidFill>
                  <a:schemeClr val="accent3"/>
                </a:solidFill>
              </a:defRPr>
            </a:lvl1pPr>
          </a:lstStyle>
          <a:p>
            <a:r>
              <a:rPr lang="nb-NO"/>
              <a:t>SKRIV INN TITTEL (BRUK KUN STORE BOKSTAVER)</a:t>
            </a:r>
          </a:p>
        </p:txBody>
      </p:sp>
      <p:sp>
        <p:nvSpPr>
          <p:cNvPr id="3" name="Undertittel 2"/>
          <p:cNvSpPr>
            <a:spLocks noGrp="1"/>
          </p:cNvSpPr>
          <p:nvPr>
            <p:ph type="subTitle" idx="1"/>
          </p:nvPr>
        </p:nvSpPr>
        <p:spPr>
          <a:xfrm>
            <a:off x="850029" y="5023945"/>
            <a:ext cx="6866809" cy="833328"/>
          </a:xfrm>
        </p:spPr>
        <p:txBody>
          <a:bodyPr/>
          <a:lstStyle>
            <a:lvl1pPr marL="0" indent="0" algn="l">
              <a:buNone/>
              <a:defRPr sz="2400">
                <a:solidFill>
                  <a:schemeClr val="bg1"/>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2351" y="472967"/>
            <a:ext cx="964573" cy="1308537"/>
          </a:xfrm>
          <a:prstGeom prst="rect">
            <a:avLst/>
          </a:prstGeom>
        </p:spPr>
      </p:pic>
      <p:pic>
        <p:nvPicPr>
          <p:cNvPr id="4" name="Bilde 3">
            <a:extLst>
              <a:ext uri="{FF2B5EF4-FFF2-40B4-BE49-F238E27FC236}">
                <a16:creationId xmlns:a16="http://schemas.microsoft.com/office/drawing/2014/main" id="{43463611-1F7E-4B99-B204-0D3CF948EEF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74" t="5172"/>
          <a:stretch/>
        </p:blipFill>
        <p:spPr>
          <a:xfrm rot="5400000">
            <a:off x="6786635" y="451908"/>
            <a:ext cx="5857271" cy="4953459"/>
          </a:xfrm>
          <a:prstGeom prst="rect">
            <a:avLst/>
          </a:prstGeom>
        </p:spPr>
      </p:pic>
      <p:sp>
        <p:nvSpPr>
          <p:cNvPr id="7" name="Plassholder for tekst 6">
            <a:extLst>
              <a:ext uri="{FF2B5EF4-FFF2-40B4-BE49-F238E27FC236}">
                <a16:creationId xmlns:a16="http://schemas.microsoft.com/office/drawing/2014/main" id="{742DA91D-C825-9741-B5A5-995E5BA8B2AE}"/>
              </a:ext>
            </a:extLst>
          </p:cNvPr>
          <p:cNvSpPr>
            <a:spLocks noGrp="1"/>
          </p:cNvSpPr>
          <p:nvPr>
            <p:ph type="body" sz="quarter" idx="10" hasCustomPrompt="1"/>
          </p:nvPr>
        </p:nvSpPr>
        <p:spPr>
          <a:xfrm>
            <a:off x="839788" y="6046424"/>
            <a:ext cx="6877050" cy="385763"/>
          </a:xfrm>
        </p:spPr>
        <p:txBody>
          <a:bodyPr>
            <a:normAutofit/>
          </a:bodyPr>
          <a:lstStyle>
            <a:lvl1pPr marL="0" indent="0">
              <a:buNone/>
              <a:defRPr lang="nb-NO" sz="1200" kern="1200" smtClean="0">
                <a:solidFill>
                  <a:schemeClr val="bg1"/>
                </a:solidFill>
                <a:ea typeface="Century Gothic" charset="0"/>
                <a:cs typeface="Century Gothic" charset="0"/>
              </a:defRPr>
            </a:lvl1pPr>
          </a:lstStyle>
          <a:p>
            <a:pPr lvl="0"/>
            <a:r>
              <a:rPr lang="nb-NO" sz="1200"/>
              <a:t>Ditt navn </a:t>
            </a:r>
            <a:r>
              <a:rPr lang="nb-NO" sz="1200" kern="1200">
                <a:solidFill>
                  <a:schemeClr val="accent6"/>
                </a:solidFill>
                <a:latin typeface="+mn-lt"/>
              </a:rPr>
              <a:t>// </a:t>
            </a:r>
            <a:r>
              <a:rPr lang="nb-NO" sz="1200" kern="1200">
                <a:solidFill>
                  <a:schemeClr val="accent6"/>
                </a:solidFill>
                <a:latin typeface="+mn-lt"/>
                <a:ea typeface="Century Gothic" charset="0"/>
                <a:cs typeface="Century Gothic" charset="0"/>
              </a:rPr>
              <a:t>mailadresse // dato for rapport</a:t>
            </a:r>
            <a:endParaRPr lang="nb-NO"/>
          </a:p>
        </p:txBody>
      </p:sp>
    </p:spTree>
    <p:extLst>
      <p:ext uri="{BB962C8B-B14F-4D97-AF65-F5344CB8AC3E}">
        <p14:creationId xmlns:p14="http://schemas.microsoft.com/office/powerpoint/2010/main" val="352938316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rosjektinformasjon">
    <p:spTree>
      <p:nvGrpSpPr>
        <p:cNvPr id="1" name=""/>
        <p:cNvGrpSpPr/>
        <p:nvPr/>
      </p:nvGrpSpPr>
      <p:grpSpPr>
        <a:xfrm>
          <a:off x="0" y="0"/>
          <a:ext cx="0" cy="0"/>
          <a:chOff x="0" y="0"/>
          <a:chExt cx="0" cy="0"/>
        </a:xfrm>
      </p:grpSpPr>
      <p:sp>
        <p:nvSpPr>
          <p:cNvPr id="42" name="Title 1"/>
          <p:cNvSpPr>
            <a:spLocks noGrp="1"/>
          </p:cNvSpPr>
          <p:nvPr>
            <p:ph type="title" hasCustomPrompt="1"/>
          </p:nvPr>
        </p:nvSpPr>
        <p:spPr>
          <a:xfrm>
            <a:off x="838200" y="385327"/>
            <a:ext cx="10744200" cy="809559"/>
          </a:xfrm>
        </p:spPr>
        <p:txBody>
          <a:bodyPr anchor="b"/>
          <a:lstStyle/>
          <a:p>
            <a:r>
              <a:rPr lang="nb-NO"/>
              <a:t>Prosjektinformasjon</a:t>
            </a:r>
            <a:endParaRPr lang="en-US"/>
          </a:p>
        </p:txBody>
      </p:sp>
      <p:sp>
        <p:nvSpPr>
          <p:cNvPr id="46" name="Oval 45"/>
          <p:cNvSpPr/>
          <p:nvPr/>
        </p:nvSpPr>
        <p:spPr>
          <a:xfrm>
            <a:off x="1461415" y="1562390"/>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err="1"/>
          </a:p>
        </p:txBody>
      </p:sp>
      <p:sp>
        <p:nvSpPr>
          <p:cNvPr id="27" name="TextBox 26"/>
          <p:cNvSpPr txBox="1"/>
          <p:nvPr/>
        </p:nvSpPr>
        <p:spPr>
          <a:xfrm>
            <a:off x="2219281" y="1757016"/>
            <a:ext cx="2261217" cy="338554"/>
          </a:xfrm>
          <a:prstGeom prst="rect">
            <a:avLst/>
          </a:prstGeom>
          <a:noFill/>
        </p:spPr>
        <p:txBody>
          <a:bodyPr wrap="square" rtlCol="0">
            <a:spAutoFit/>
          </a:bodyPr>
          <a:lstStyle/>
          <a:p>
            <a:pPr algn="l"/>
            <a:r>
              <a:rPr lang="nb-NO" sz="1600" noProof="0">
                <a:latin typeface="Arial"/>
                <a:cs typeface="Arial"/>
              </a:rPr>
              <a:t>OPPDRAGSGIVER</a:t>
            </a:r>
          </a:p>
        </p:txBody>
      </p:sp>
      <p:cxnSp>
        <p:nvCxnSpPr>
          <p:cNvPr id="34" name="Straight Connector 33"/>
          <p:cNvCxnSpPr/>
          <p:nvPr/>
        </p:nvCxnSpPr>
        <p:spPr>
          <a:xfrm>
            <a:off x="5915549" y="1208227"/>
            <a:ext cx="0" cy="4718251"/>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363666" y="3171979"/>
            <a:ext cx="9267300"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1461415" y="4791039"/>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err="1"/>
          </a:p>
        </p:txBody>
      </p:sp>
      <p:sp>
        <p:nvSpPr>
          <p:cNvPr id="62" name="Text Placeholder 17"/>
          <p:cNvSpPr>
            <a:spLocks noGrp="1"/>
          </p:cNvSpPr>
          <p:nvPr>
            <p:ph type="body" sz="quarter" idx="15" hasCustomPrompt="1"/>
          </p:nvPr>
        </p:nvSpPr>
        <p:spPr>
          <a:xfrm>
            <a:off x="2258353" y="2254824"/>
            <a:ext cx="3273240" cy="348268"/>
          </a:xfrm>
          <a:ln>
            <a:noFill/>
          </a:ln>
        </p:spPr>
        <p:txBody>
          <a:bodyPr anchor="ctr">
            <a:noAutofit/>
          </a:bodyPr>
          <a:lstStyle>
            <a:lvl1pPr marL="0" indent="0" algn="l">
              <a:buNone/>
              <a:defRPr sz="1400" baseline="0">
                <a:solidFill>
                  <a:schemeClr val="accent6"/>
                </a:solidFill>
              </a:defRPr>
            </a:lvl1pPr>
          </a:lstStyle>
          <a:p>
            <a:pPr lvl="0"/>
            <a:r>
              <a:rPr lang="nb-NO"/>
              <a:t>Kundenavn</a:t>
            </a:r>
          </a:p>
        </p:txBody>
      </p:sp>
      <p:sp>
        <p:nvSpPr>
          <p:cNvPr id="64" name="Text Placeholder 17"/>
          <p:cNvSpPr>
            <a:spLocks noGrp="1"/>
          </p:cNvSpPr>
          <p:nvPr>
            <p:ph type="body" sz="quarter" idx="16" hasCustomPrompt="1"/>
          </p:nvPr>
        </p:nvSpPr>
        <p:spPr>
          <a:xfrm>
            <a:off x="2258353" y="2590705"/>
            <a:ext cx="3273240" cy="348268"/>
          </a:xfrm>
          <a:ln>
            <a:noFill/>
          </a:ln>
        </p:spPr>
        <p:txBody>
          <a:bodyPr anchor="ctr">
            <a:noAutofit/>
          </a:bodyPr>
          <a:lstStyle>
            <a:lvl1pPr marL="0" indent="0" algn="l">
              <a:buNone/>
              <a:defRPr sz="1400" baseline="0">
                <a:solidFill>
                  <a:schemeClr val="accent6"/>
                </a:solidFill>
              </a:defRPr>
            </a:lvl1pPr>
          </a:lstStyle>
          <a:p>
            <a:pPr lvl="0"/>
            <a:r>
              <a:rPr lang="nb-NO"/>
              <a:t>Kontaktperson</a:t>
            </a:r>
          </a:p>
        </p:txBody>
      </p:sp>
      <p:cxnSp>
        <p:nvCxnSpPr>
          <p:cNvPr id="66" name="Straight Connector 65"/>
          <p:cNvCxnSpPr/>
          <p:nvPr/>
        </p:nvCxnSpPr>
        <p:spPr>
          <a:xfrm>
            <a:off x="2253883" y="1701470"/>
            <a:ext cx="0" cy="4442771"/>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2253883" y="2136832"/>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1462967" y="3246579"/>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err="1"/>
          </a:p>
        </p:txBody>
      </p:sp>
      <p:sp>
        <p:nvSpPr>
          <p:cNvPr id="72" name="TextBox 71"/>
          <p:cNvSpPr txBox="1"/>
          <p:nvPr/>
        </p:nvSpPr>
        <p:spPr>
          <a:xfrm>
            <a:off x="2277405" y="3425108"/>
            <a:ext cx="2261217" cy="338554"/>
          </a:xfrm>
          <a:prstGeom prst="rect">
            <a:avLst/>
          </a:prstGeom>
          <a:noFill/>
        </p:spPr>
        <p:txBody>
          <a:bodyPr wrap="square" rtlCol="0">
            <a:spAutoFit/>
          </a:bodyPr>
          <a:lstStyle/>
          <a:p>
            <a:pPr algn="l"/>
            <a:r>
              <a:rPr lang="nb-NO" sz="1600" noProof="0">
                <a:latin typeface="Arial"/>
                <a:cs typeface="Arial"/>
              </a:rPr>
              <a:t>FORMÅL</a:t>
            </a:r>
          </a:p>
        </p:txBody>
      </p:sp>
      <p:sp>
        <p:nvSpPr>
          <p:cNvPr id="73" name="Text Placeholder 17"/>
          <p:cNvSpPr>
            <a:spLocks noGrp="1"/>
          </p:cNvSpPr>
          <p:nvPr>
            <p:ph type="body" sz="quarter" idx="17" hasCustomPrompt="1"/>
          </p:nvPr>
        </p:nvSpPr>
        <p:spPr>
          <a:xfrm>
            <a:off x="2258353" y="3916486"/>
            <a:ext cx="3273240" cy="685671"/>
          </a:xfrm>
          <a:ln>
            <a:noFill/>
          </a:ln>
        </p:spPr>
        <p:txBody>
          <a:bodyPr anchor="t">
            <a:noAutofit/>
          </a:bodyPr>
          <a:lstStyle>
            <a:lvl1pPr marL="0" indent="0" algn="l">
              <a:buNone/>
              <a:defRPr sz="1400" baseline="0">
                <a:solidFill>
                  <a:schemeClr val="accent6"/>
                </a:solidFill>
              </a:defRPr>
            </a:lvl1pPr>
          </a:lstStyle>
          <a:p>
            <a:pPr lvl="0"/>
            <a:r>
              <a:rPr lang="nb-NO"/>
              <a:t>Kort beskrivelse av prosjektets hensikt og formål</a:t>
            </a:r>
          </a:p>
        </p:txBody>
      </p:sp>
      <p:cxnSp>
        <p:nvCxnSpPr>
          <p:cNvPr id="74" name="Straight Connector 73"/>
          <p:cNvCxnSpPr/>
          <p:nvPr/>
        </p:nvCxnSpPr>
        <p:spPr>
          <a:xfrm>
            <a:off x="1363666" y="4707311"/>
            <a:ext cx="9267300" cy="0"/>
          </a:xfrm>
          <a:prstGeom prst="line">
            <a:avLst/>
          </a:prstGeom>
          <a:ln w="63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253883" y="3794565"/>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2277405" y="4984998"/>
            <a:ext cx="2261217" cy="338554"/>
          </a:xfrm>
          <a:prstGeom prst="rect">
            <a:avLst/>
          </a:prstGeom>
          <a:noFill/>
        </p:spPr>
        <p:txBody>
          <a:bodyPr wrap="square" rtlCol="0">
            <a:spAutoFit/>
          </a:bodyPr>
          <a:lstStyle/>
          <a:p>
            <a:pPr algn="l"/>
            <a:r>
              <a:rPr lang="nb-NO" sz="1600" noProof="0">
                <a:latin typeface="Arial"/>
                <a:cs typeface="Arial"/>
              </a:rPr>
              <a:t>GJENNOMFØRING</a:t>
            </a:r>
          </a:p>
        </p:txBody>
      </p:sp>
      <p:cxnSp>
        <p:nvCxnSpPr>
          <p:cNvPr id="83" name="Straight Connector 82"/>
          <p:cNvCxnSpPr/>
          <p:nvPr/>
        </p:nvCxnSpPr>
        <p:spPr>
          <a:xfrm>
            <a:off x="2290895" y="5354455"/>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sp>
        <p:nvSpPr>
          <p:cNvPr id="84" name="Text Placeholder 17"/>
          <p:cNvSpPr>
            <a:spLocks noGrp="1"/>
          </p:cNvSpPr>
          <p:nvPr>
            <p:ph type="body" sz="quarter" idx="18" hasCustomPrompt="1"/>
          </p:nvPr>
        </p:nvSpPr>
        <p:spPr>
          <a:xfrm>
            <a:off x="2260233" y="5469458"/>
            <a:ext cx="3273240" cy="1007654"/>
          </a:xfrm>
          <a:ln>
            <a:noFill/>
          </a:ln>
        </p:spPr>
        <p:txBody>
          <a:bodyPr anchor="t">
            <a:noAutofit/>
          </a:bodyPr>
          <a:lstStyle>
            <a:lvl1pPr marL="0" indent="0" algn="l">
              <a:buNone/>
              <a:defRPr sz="1400" baseline="0">
                <a:solidFill>
                  <a:schemeClr val="accent6"/>
                </a:solidFill>
              </a:defRPr>
            </a:lvl1pPr>
          </a:lstStyle>
          <a:p>
            <a:pPr lvl="0"/>
            <a:r>
              <a:rPr lang="nb-NO"/>
              <a:t>Dato/ tidsrom og annen praktisk info om feltarbeid</a:t>
            </a:r>
          </a:p>
        </p:txBody>
      </p:sp>
      <p:sp>
        <p:nvSpPr>
          <p:cNvPr id="85" name="Oval 84"/>
          <p:cNvSpPr/>
          <p:nvPr/>
        </p:nvSpPr>
        <p:spPr>
          <a:xfrm>
            <a:off x="6176830" y="1562390"/>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err="1"/>
          </a:p>
        </p:txBody>
      </p:sp>
      <p:sp>
        <p:nvSpPr>
          <p:cNvPr id="86" name="TextBox 85"/>
          <p:cNvSpPr txBox="1"/>
          <p:nvPr/>
        </p:nvSpPr>
        <p:spPr>
          <a:xfrm>
            <a:off x="6934696" y="1757016"/>
            <a:ext cx="2261217" cy="338554"/>
          </a:xfrm>
          <a:prstGeom prst="rect">
            <a:avLst/>
          </a:prstGeom>
          <a:noFill/>
        </p:spPr>
        <p:txBody>
          <a:bodyPr wrap="square" rtlCol="0">
            <a:spAutoFit/>
          </a:bodyPr>
          <a:lstStyle/>
          <a:p>
            <a:pPr algn="l"/>
            <a:r>
              <a:rPr lang="nb-NO" sz="1600" noProof="0">
                <a:latin typeface="Arial"/>
                <a:cs typeface="Arial"/>
              </a:rPr>
              <a:t>METODE</a:t>
            </a:r>
          </a:p>
        </p:txBody>
      </p:sp>
      <p:sp>
        <p:nvSpPr>
          <p:cNvPr id="88" name="Oval 87"/>
          <p:cNvSpPr/>
          <p:nvPr/>
        </p:nvSpPr>
        <p:spPr>
          <a:xfrm>
            <a:off x="6176830" y="4791039"/>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err="1"/>
          </a:p>
        </p:txBody>
      </p:sp>
      <p:sp>
        <p:nvSpPr>
          <p:cNvPr id="90" name="Text Placeholder 17"/>
          <p:cNvSpPr>
            <a:spLocks noGrp="1"/>
          </p:cNvSpPr>
          <p:nvPr>
            <p:ph type="body" sz="quarter" idx="19" hasCustomPrompt="1"/>
          </p:nvPr>
        </p:nvSpPr>
        <p:spPr>
          <a:xfrm>
            <a:off x="6973767" y="2254822"/>
            <a:ext cx="3273238" cy="720243"/>
          </a:xfrm>
          <a:ln>
            <a:noFill/>
          </a:ln>
        </p:spPr>
        <p:txBody>
          <a:bodyPr anchor="t">
            <a:noAutofit/>
          </a:bodyPr>
          <a:lstStyle>
            <a:lvl1pPr marL="0" indent="0" algn="l">
              <a:buNone/>
              <a:defRPr sz="1400" baseline="0">
                <a:solidFill>
                  <a:schemeClr val="accent6"/>
                </a:solidFill>
              </a:defRPr>
            </a:lvl1pPr>
          </a:lstStyle>
          <a:p>
            <a:pPr lvl="0"/>
            <a:r>
              <a:rPr lang="nb-NO"/>
              <a:t>Kort om metode</a:t>
            </a:r>
          </a:p>
        </p:txBody>
      </p:sp>
      <p:cxnSp>
        <p:nvCxnSpPr>
          <p:cNvPr id="92" name="Straight Connector 91"/>
          <p:cNvCxnSpPr/>
          <p:nvPr/>
        </p:nvCxnSpPr>
        <p:spPr>
          <a:xfrm>
            <a:off x="6969297" y="1701470"/>
            <a:ext cx="0" cy="4442771"/>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969297" y="2136832"/>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sp>
        <p:nvSpPr>
          <p:cNvPr id="94" name="Oval 93"/>
          <p:cNvSpPr/>
          <p:nvPr/>
        </p:nvSpPr>
        <p:spPr>
          <a:xfrm>
            <a:off x="6178382" y="3246579"/>
            <a:ext cx="623999" cy="58799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err="1"/>
          </a:p>
        </p:txBody>
      </p:sp>
      <p:sp>
        <p:nvSpPr>
          <p:cNvPr id="96" name="TextBox 95"/>
          <p:cNvSpPr txBox="1"/>
          <p:nvPr/>
        </p:nvSpPr>
        <p:spPr>
          <a:xfrm>
            <a:off x="6992819" y="3425108"/>
            <a:ext cx="2261217" cy="338554"/>
          </a:xfrm>
          <a:prstGeom prst="rect">
            <a:avLst/>
          </a:prstGeom>
          <a:noFill/>
        </p:spPr>
        <p:txBody>
          <a:bodyPr wrap="square" rtlCol="0">
            <a:spAutoFit/>
          </a:bodyPr>
          <a:lstStyle/>
          <a:p>
            <a:pPr algn="l"/>
            <a:r>
              <a:rPr lang="nb-NO" sz="1600" noProof="0">
                <a:latin typeface="Arial"/>
                <a:cs typeface="Arial"/>
              </a:rPr>
              <a:t>MÅLGRUPPE</a:t>
            </a:r>
          </a:p>
        </p:txBody>
      </p:sp>
      <p:sp>
        <p:nvSpPr>
          <p:cNvPr id="97" name="Text Placeholder 17"/>
          <p:cNvSpPr>
            <a:spLocks noGrp="1"/>
          </p:cNvSpPr>
          <p:nvPr>
            <p:ph type="body" sz="quarter" idx="21" hasCustomPrompt="1"/>
          </p:nvPr>
        </p:nvSpPr>
        <p:spPr>
          <a:xfrm>
            <a:off x="6973767" y="3916486"/>
            <a:ext cx="3273240" cy="685671"/>
          </a:xfrm>
          <a:ln>
            <a:noFill/>
          </a:ln>
        </p:spPr>
        <p:txBody>
          <a:bodyPr anchor="t">
            <a:noAutofit/>
          </a:bodyPr>
          <a:lstStyle>
            <a:lvl1pPr marL="0" indent="0" algn="l">
              <a:buNone/>
              <a:defRPr sz="1400" baseline="0">
                <a:solidFill>
                  <a:schemeClr val="accent6"/>
                </a:solidFill>
              </a:defRPr>
            </a:lvl1pPr>
          </a:lstStyle>
          <a:p>
            <a:pPr lvl="0"/>
            <a:r>
              <a:rPr lang="nb-NO"/>
              <a:t>Populasjon og kriterier</a:t>
            </a:r>
          </a:p>
        </p:txBody>
      </p:sp>
      <p:cxnSp>
        <p:nvCxnSpPr>
          <p:cNvPr id="98" name="Straight Connector 97"/>
          <p:cNvCxnSpPr/>
          <p:nvPr/>
        </p:nvCxnSpPr>
        <p:spPr>
          <a:xfrm>
            <a:off x="6969297" y="3794565"/>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6992819" y="4984997"/>
            <a:ext cx="2261217" cy="338554"/>
          </a:xfrm>
          <a:prstGeom prst="rect">
            <a:avLst/>
          </a:prstGeom>
          <a:noFill/>
        </p:spPr>
        <p:txBody>
          <a:bodyPr wrap="square" rtlCol="0">
            <a:spAutoFit/>
          </a:bodyPr>
          <a:lstStyle/>
          <a:p>
            <a:pPr algn="l"/>
            <a:r>
              <a:rPr lang="nb-NO" sz="1600" noProof="0">
                <a:latin typeface="Arial"/>
                <a:cs typeface="Arial"/>
              </a:rPr>
              <a:t>UTVALG</a:t>
            </a:r>
          </a:p>
        </p:txBody>
      </p:sp>
      <p:sp>
        <p:nvSpPr>
          <p:cNvPr id="100" name="Text Placeholder 17"/>
          <p:cNvSpPr>
            <a:spLocks noGrp="1"/>
          </p:cNvSpPr>
          <p:nvPr>
            <p:ph type="body" sz="quarter" idx="22" hasCustomPrompt="1"/>
          </p:nvPr>
        </p:nvSpPr>
        <p:spPr>
          <a:xfrm>
            <a:off x="6975647" y="5469458"/>
            <a:ext cx="3273240" cy="1007654"/>
          </a:xfrm>
          <a:ln>
            <a:noFill/>
          </a:ln>
        </p:spPr>
        <p:txBody>
          <a:bodyPr anchor="t">
            <a:noAutofit/>
          </a:bodyPr>
          <a:lstStyle>
            <a:lvl1pPr marL="0" indent="0" algn="l">
              <a:buNone/>
              <a:defRPr sz="1400" baseline="0">
                <a:solidFill>
                  <a:schemeClr val="accent6"/>
                </a:solidFill>
              </a:defRPr>
            </a:lvl1pPr>
          </a:lstStyle>
          <a:p>
            <a:pPr lvl="0"/>
            <a:r>
              <a:rPr lang="nb-NO"/>
              <a:t>Antall, info om vekting eller lignende</a:t>
            </a:r>
          </a:p>
        </p:txBody>
      </p:sp>
      <p:cxnSp>
        <p:nvCxnSpPr>
          <p:cNvPr id="103" name="Straight Connector 102"/>
          <p:cNvCxnSpPr/>
          <p:nvPr/>
        </p:nvCxnSpPr>
        <p:spPr>
          <a:xfrm>
            <a:off x="6969297" y="5351596"/>
            <a:ext cx="3661667" cy="0"/>
          </a:xfrm>
          <a:prstGeom prst="line">
            <a:avLst/>
          </a:prstGeom>
          <a:ln w="6350" cmpd="sng">
            <a:prstDash val="dot"/>
          </a:ln>
          <a:effectLst/>
        </p:spPr>
        <p:style>
          <a:lnRef idx="2">
            <a:schemeClr val="accent1"/>
          </a:lnRef>
          <a:fillRef idx="0">
            <a:schemeClr val="accent1"/>
          </a:fillRef>
          <a:effectRef idx="1">
            <a:schemeClr val="accent1"/>
          </a:effectRef>
          <a:fontRef idx="minor">
            <a:schemeClr val="tx1"/>
          </a:fontRef>
        </p:style>
      </p:cxnSp>
      <p:pic>
        <p:nvPicPr>
          <p:cNvPr id="109" name="Picture 108" descr="noun_174068_cc.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82526" y="1616641"/>
            <a:ext cx="628820" cy="466219"/>
          </a:xfrm>
          <a:prstGeom prst="rect">
            <a:avLst/>
          </a:prstGeom>
        </p:spPr>
      </p:pic>
      <p:pic>
        <p:nvPicPr>
          <p:cNvPr id="110" name="Picture 109" descr="noun_174061_cc.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3561" y="3319449"/>
            <a:ext cx="620185" cy="432027"/>
          </a:xfrm>
          <a:prstGeom prst="rect">
            <a:avLst/>
          </a:prstGeom>
        </p:spPr>
      </p:pic>
      <p:pic>
        <p:nvPicPr>
          <p:cNvPr id="111" name="Picture 110" descr="noun_174073_cc.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1367" y="4871854"/>
            <a:ext cx="615600" cy="439307"/>
          </a:xfrm>
          <a:prstGeom prst="rect">
            <a:avLst/>
          </a:prstGeom>
          <a:ln>
            <a:noFill/>
          </a:ln>
        </p:spPr>
      </p:pic>
      <p:pic>
        <p:nvPicPr>
          <p:cNvPr id="112" name="Picture 111" descr="noun_174040_cc.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09856" y="4865921"/>
            <a:ext cx="583407" cy="437444"/>
          </a:xfrm>
          <a:prstGeom prst="rect">
            <a:avLst/>
          </a:prstGeom>
        </p:spPr>
      </p:pic>
      <p:pic>
        <p:nvPicPr>
          <p:cNvPr id="113" name="Picture 112" descr="noun_174027_cc.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93482" y="3310569"/>
            <a:ext cx="581425" cy="432237"/>
          </a:xfrm>
          <a:prstGeom prst="rect">
            <a:avLst/>
          </a:prstGeom>
        </p:spPr>
      </p:pic>
      <p:pic>
        <p:nvPicPr>
          <p:cNvPr id="114" name="Picture 113" descr="noun_174059_cc.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71365" y="1643534"/>
            <a:ext cx="614049" cy="467467"/>
          </a:xfrm>
          <a:prstGeom prst="rect">
            <a:avLst/>
          </a:prstGeom>
        </p:spPr>
      </p:pic>
      <p:sp>
        <p:nvSpPr>
          <p:cNvPr id="41" name="Plassholder for lysbildenummer 4"/>
          <p:cNvSpPr>
            <a:spLocks noGrp="1"/>
          </p:cNvSpPr>
          <p:nvPr>
            <p:ph type="sldNum" sz="quarter" idx="4"/>
          </p:nvPr>
        </p:nvSpPr>
        <p:spPr>
          <a:xfrm>
            <a:off x="5770041" y="6492875"/>
            <a:ext cx="651917" cy="365125"/>
          </a:xfrm>
          <a:prstGeom prst="rect">
            <a:avLst/>
          </a:prstGeom>
        </p:spPr>
        <p:txBody>
          <a:bodyPr vert="horz" lIns="91440" tIns="45720" rIns="0" bIns="45720" rtlCol="0" anchor="ctr"/>
          <a:lstStyle>
            <a:lvl1pPr algn="ctr">
              <a:defRPr sz="1000">
                <a:solidFill>
                  <a:schemeClr val="tx1">
                    <a:tint val="75000"/>
                  </a:schemeClr>
                </a:solidFill>
              </a:defRPr>
            </a:lvl1pPr>
          </a:lstStyle>
          <a:p>
            <a:fld id="{DDE7E8B0-A2A7-4B0F-B5F8-F72AD7E81E70}" type="slidenum">
              <a:rPr lang="nb-NO" smtClean="0"/>
              <a:pPr/>
              <a:t>‹#›</a:t>
            </a:fld>
            <a:endParaRPr lang="nb-NO"/>
          </a:p>
        </p:txBody>
      </p:sp>
    </p:spTree>
    <p:extLst>
      <p:ext uri="{BB962C8B-B14F-4D97-AF65-F5344CB8AC3E}">
        <p14:creationId xmlns:p14="http://schemas.microsoft.com/office/powerpoint/2010/main" val="100416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re innsikter vertikal grønn">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1A33F82-8646-6845-9822-41BF742525D8}"/>
              </a:ext>
            </a:extLst>
          </p:cNvPr>
          <p:cNvSpPr/>
          <p:nvPr userDrawn="1"/>
        </p:nvSpPr>
        <p:spPr>
          <a:xfrm>
            <a:off x="0" y="0"/>
            <a:ext cx="4079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ittel 11">
            <a:extLst>
              <a:ext uri="{FF2B5EF4-FFF2-40B4-BE49-F238E27FC236}">
                <a16:creationId xmlns:a16="http://schemas.microsoft.com/office/drawing/2014/main" id="{748B0DA0-505C-FE4D-90D6-056F6297504F}"/>
              </a:ext>
            </a:extLst>
          </p:cNvPr>
          <p:cNvSpPr txBox="1">
            <a:spLocks/>
          </p:cNvSpPr>
          <p:nvPr userDrawn="1"/>
        </p:nvSpPr>
        <p:spPr>
          <a:xfrm>
            <a:off x="839788" y="1852986"/>
            <a:ext cx="2455503" cy="321241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1"/>
                </a:solidFill>
                <a:latin typeface="Century Gothic" charset="0"/>
                <a:ea typeface="Century Gothic" charset="0"/>
                <a:cs typeface="Century Gothic" charset="0"/>
              </a:defRPr>
            </a:lvl1pPr>
          </a:lstStyle>
          <a:p>
            <a:pPr algn="ctr"/>
            <a:r>
              <a:rPr lang="nb-NO" sz="11500">
                <a:solidFill>
                  <a:schemeClr val="accent1">
                    <a:lumMod val="20000"/>
                    <a:lumOff val="80000"/>
                  </a:schemeClr>
                </a:solidFill>
              </a:rPr>
              <a:t>TRE</a:t>
            </a:r>
            <a:r>
              <a:rPr lang="nb-NO" sz="8800">
                <a:solidFill>
                  <a:schemeClr val="bg1"/>
                </a:solidFill>
              </a:rPr>
              <a:t> </a:t>
            </a:r>
            <a:r>
              <a:rPr lang="nb-NO" sz="3600">
                <a:solidFill>
                  <a:schemeClr val="bg1"/>
                </a:solidFill>
              </a:rPr>
              <a:t>VIKTIGSTE </a:t>
            </a:r>
            <a:r>
              <a:rPr lang="nb-NO" sz="3600" i="0">
                <a:solidFill>
                  <a:schemeClr val="bg1"/>
                </a:solidFill>
              </a:rPr>
              <a:t>INNSIKTER </a:t>
            </a:r>
            <a:br>
              <a:rPr lang="nb-NO" sz="3600" i="0">
                <a:solidFill>
                  <a:schemeClr val="bg1"/>
                </a:solidFill>
              </a:rPr>
            </a:br>
            <a:r>
              <a:rPr lang="nb-NO" sz="3600" i="0">
                <a:solidFill>
                  <a:schemeClr val="bg1"/>
                </a:solidFill>
              </a:rPr>
              <a:t>OG FUNN</a:t>
            </a:r>
          </a:p>
        </p:txBody>
      </p:sp>
      <p:pic>
        <p:nvPicPr>
          <p:cNvPr id="16" name="Bilde 15">
            <a:extLst>
              <a:ext uri="{FF2B5EF4-FFF2-40B4-BE49-F238E27FC236}">
                <a16:creationId xmlns:a16="http://schemas.microsoft.com/office/drawing/2014/main" id="{7DF83085-7DEF-A548-ABFE-360FCC6D4EC8}"/>
              </a:ext>
            </a:extLst>
          </p:cNvPr>
          <p:cNvPicPr>
            <a:picLocks/>
          </p:cNvPicPr>
          <p:nvPr userDrawn="1"/>
        </p:nvPicPr>
        <p:blipFill>
          <a:blip r:embed="rId2"/>
          <a:stretch>
            <a:fillRect/>
          </a:stretch>
        </p:blipFill>
        <p:spPr>
          <a:xfrm>
            <a:off x="1521532" y="459963"/>
            <a:ext cx="1085078" cy="1085078"/>
          </a:xfrm>
          <a:prstGeom prst="rect">
            <a:avLst/>
          </a:prstGeom>
        </p:spPr>
      </p:pic>
      <p:sp>
        <p:nvSpPr>
          <p:cNvPr id="17" name="Ellipse 16">
            <a:extLst>
              <a:ext uri="{FF2B5EF4-FFF2-40B4-BE49-F238E27FC236}">
                <a16:creationId xmlns:a16="http://schemas.microsoft.com/office/drawing/2014/main" id="{A7BB28BA-5646-A64A-95B7-5D6A463BDFDB}"/>
              </a:ext>
            </a:extLst>
          </p:cNvPr>
          <p:cNvSpPr/>
          <p:nvPr userDrawn="1"/>
        </p:nvSpPr>
        <p:spPr>
          <a:xfrm>
            <a:off x="4475163" y="1732205"/>
            <a:ext cx="767866" cy="767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1">
                    <a:lumMod val="20000"/>
                    <a:lumOff val="80000"/>
                  </a:schemeClr>
                </a:solidFill>
                <a:latin typeface="Century Gothic" panose="020B0502020202020204" pitchFamily="34" charset="0"/>
                <a:ea typeface="Arial" charset="0"/>
                <a:cs typeface="Arial" charset="0"/>
              </a:rPr>
              <a:t>1</a:t>
            </a:r>
          </a:p>
        </p:txBody>
      </p:sp>
      <p:sp>
        <p:nvSpPr>
          <p:cNvPr id="18" name="Ellipse 17">
            <a:extLst>
              <a:ext uri="{FF2B5EF4-FFF2-40B4-BE49-F238E27FC236}">
                <a16:creationId xmlns:a16="http://schemas.microsoft.com/office/drawing/2014/main" id="{449963F5-F785-D14B-A804-51F119BED8EA}"/>
              </a:ext>
            </a:extLst>
          </p:cNvPr>
          <p:cNvSpPr/>
          <p:nvPr userDrawn="1"/>
        </p:nvSpPr>
        <p:spPr>
          <a:xfrm>
            <a:off x="4475163" y="3553067"/>
            <a:ext cx="767866" cy="767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1">
                    <a:lumMod val="20000"/>
                    <a:lumOff val="80000"/>
                  </a:schemeClr>
                </a:solidFill>
                <a:latin typeface="Century Gothic" panose="020B0502020202020204" pitchFamily="34" charset="0"/>
                <a:ea typeface="Arial" charset="0"/>
                <a:cs typeface="Arial" charset="0"/>
              </a:rPr>
              <a:t>2</a:t>
            </a:r>
          </a:p>
        </p:txBody>
      </p:sp>
      <p:sp>
        <p:nvSpPr>
          <p:cNvPr id="19" name="Ellipse 18">
            <a:extLst>
              <a:ext uri="{FF2B5EF4-FFF2-40B4-BE49-F238E27FC236}">
                <a16:creationId xmlns:a16="http://schemas.microsoft.com/office/drawing/2014/main" id="{1E531957-7D85-8247-BEE8-78AFA2151DB1}"/>
              </a:ext>
            </a:extLst>
          </p:cNvPr>
          <p:cNvSpPr/>
          <p:nvPr userDrawn="1"/>
        </p:nvSpPr>
        <p:spPr>
          <a:xfrm>
            <a:off x="4475163" y="5373929"/>
            <a:ext cx="767866" cy="7678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1">
                    <a:lumMod val="20000"/>
                    <a:lumOff val="80000"/>
                  </a:schemeClr>
                </a:solidFill>
                <a:latin typeface="Century Gothic" panose="020B0502020202020204" pitchFamily="34" charset="0"/>
                <a:ea typeface="Arial" charset="0"/>
                <a:cs typeface="Arial" charset="0"/>
              </a:rPr>
              <a:t>3</a:t>
            </a:r>
          </a:p>
        </p:txBody>
      </p:sp>
      <p:sp>
        <p:nvSpPr>
          <p:cNvPr id="8" name="Plassholder for tekst 7">
            <a:extLst>
              <a:ext uri="{FF2B5EF4-FFF2-40B4-BE49-F238E27FC236}">
                <a16:creationId xmlns:a16="http://schemas.microsoft.com/office/drawing/2014/main" id="{6BBC52E5-B1A8-D54D-8D02-A4F69220B4AB}"/>
              </a:ext>
            </a:extLst>
          </p:cNvPr>
          <p:cNvSpPr>
            <a:spLocks noGrp="1"/>
          </p:cNvSpPr>
          <p:nvPr>
            <p:ph type="body" sz="quarter" idx="10" hasCustomPrompt="1"/>
          </p:nvPr>
        </p:nvSpPr>
        <p:spPr>
          <a:xfrm>
            <a:off x="5610225" y="1421506"/>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første hovedfunn</a:t>
            </a:r>
          </a:p>
        </p:txBody>
      </p:sp>
      <p:pic>
        <p:nvPicPr>
          <p:cNvPr id="30" name="Bilde 29">
            <a:extLst>
              <a:ext uri="{FF2B5EF4-FFF2-40B4-BE49-F238E27FC236}">
                <a16:creationId xmlns:a16="http://schemas.microsoft.com/office/drawing/2014/main" id="{7A73CB26-3347-7E4A-BA0F-D070778DCD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12" name="Plassholder for tekst 7">
            <a:extLst>
              <a:ext uri="{FF2B5EF4-FFF2-40B4-BE49-F238E27FC236}">
                <a16:creationId xmlns:a16="http://schemas.microsoft.com/office/drawing/2014/main" id="{9CEF5868-71CB-564C-8A8F-08C5CFDCD754}"/>
              </a:ext>
            </a:extLst>
          </p:cNvPr>
          <p:cNvSpPr>
            <a:spLocks noGrp="1"/>
          </p:cNvSpPr>
          <p:nvPr>
            <p:ph type="body" sz="quarter" idx="13" hasCustomPrompt="1"/>
          </p:nvPr>
        </p:nvSpPr>
        <p:spPr>
          <a:xfrm>
            <a:off x="5610225" y="3242368"/>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andre hovedfunn</a:t>
            </a:r>
          </a:p>
        </p:txBody>
      </p:sp>
      <p:sp>
        <p:nvSpPr>
          <p:cNvPr id="13" name="Plassholder for tekst 7">
            <a:extLst>
              <a:ext uri="{FF2B5EF4-FFF2-40B4-BE49-F238E27FC236}">
                <a16:creationId xmlns:a16="http://schemas.microsoft.com/office/drawing/2014/main" id="{7277EAD6-5CB2-444F-B285-0FA907B0B41F}"/>
              </a:ext>
            </a:extLst>
          </p:cNvPr>
          <p:cNvSpPr>
            <a:spLocks noGrp="1"/>
          </p:cNvSpPr>
          <p:nvPr>
            <p:ph type="body" sz="quarter" idx="14" hasCustomPrompt="1"/>
          </p:nvPr>
        </p:nvSpPr>
        <p:spPr>
          <a:xfrm>
            <a:off x="5610225" y="5063230"/>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tredje hovedfunn</a:t>
            </a:r>
          </a:p>
        </p:txBody>
      </p:sp>
    </p:spTree>
    <p:extLst>
      <p:ext uri="{BB962C8B-B14F-4D97-AF65-F5344CB8AC3E}">
        <p14:creationId xmlns:p14="http://schemas.microsoft.com/office/powerpoint/2010/main" val="28044833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Tre innsikter vertikal grønn">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1A33F82-8646-6845-9822-41BF742525D8}"/>
              </a:ext>
            </a:extLst>
          </p:cNvPr>
          <p:cNvSpPr/>
          <p:nvPr userDrawn="1"/>
        </p:nvSpPr>
        <p:spPr>
          <a:xfrm>
            <a:off x="0" y="0"/>
            <a:ext cx="4079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ittel 11">
            <a:extLst>
              <a:ext uri="{FF2B5EF4-FFF2-40B4-BE49-F238E27FC236}">
                <a16:creationId xmlns:a16="http://schemas.microsoft.com/office/drawing/2014/main" id="{748B0DA0-505C-FE4D-90D6-056F6297504F}"/>
              </a:ext>
            </a:extLst>
          </p:cNvPr>
          <p:cNvSpPr txBox="1">
            <a:spLocks/>
          </p:cNvSpPr>
          <p:nvPr userDrawn="1"/>
        </p:nvSpPr>
        <p:spPr>
          <a:xfrm>
            <a:off x="839788" y="1852986"/>
            <a:ext cx="2455503" cy="321241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1"/>
                </a:solidFill>
                <a:latin typeface="Century Gothic" charset="0"/>
                <a:ea typeface="Century Gothic" charset="0"/>
                <a:cs typeface="Century Gothic" charset="0"/>
              </a:defRPr>
            </a:lvl1pPr>
          </a:lstStyle>
          <a:p>
            <a:pPr algn="ctr"/>
            <a:r>
              <a:rPr lang="nb-NO" sz="11500">
                <a:solidFill>
                  <a:schemeClr val="accent2">
                    <a:lumMod val="20000"/>
                    <a:lumOff val="80000"/>
                  </a:schemeClr>
                </a:solidFill>
              </a:rPr>
              <a:t>TRE</a:t>
            </a:r>
            <a:r>
              <a:rPr lang="nb-NO" sz="8800">
                <a:solidFill>
                  <a:schemeClr val="bg1"/>
                </a:solidFill>
              </a:rPr>
              <a:t> </a:t>
            </a:r>
            <a:r>
              <a:rPr lang="nb-NO" sz="3600">
                <a:solidFill>
                  <a:schemeClr val="bg1"/>
                </a:solidFill>
              </a:rPr>
              <a:t>VIKTIGSTE </a:t>
            </a:r>
            <a:r>
              <a:rPr lang="nb-NO" sz="3600" i="0">
                <a:solidFill>
                  <a:schemeClr val="bg1"/>
                </a:solidFill>
              </a:rPr>
              <a:t>INNSIKTER </a:t>
            </a:r>
            <a:br>
              <a:rPr lang="nb-NO" sz="3600" i="0">
                <a:solidFill>
                  <a:schemeClr val="bg1"/>
                </a:solidFill>
              </a:rPr>
            </a:br>
            <a:r>
              <a:rPr lang="nb-NO" sz="3600" i="0">
                <a:solidFill>
                  <a:schemeClr val="bg1"/>
                </a:solidFill>
              </a:rPr>
              <a:t>OG FUNN</a:t>
            </a:r>
          </a:p>
        </p:txBody>
      </p:sp>
      <p:pic>
        <p:nvPicPr>
          <p:cNvPr id="16" name="Bilde 15">
            <a:extLst>
              <a:ext uri="{FF2B5EF4-FFF2-40B4-BE49-F238E27FC236}">
                <a16:creationId xmlns:a16="http://schemas.microsoft.com/office/drawing/2014/main" id="{7DF83085-7DEF-A548-ABFE-360FCC6D4EC8}"/>
              </a:ext>
            </a:extLst>
          </p:cNvPr>
          <p:cNvPicPr>
            <a:picLocks/>
          </p:cNvPicPr>
          <p:nvPr userDrawn="1"/>
        </p:nvPicPr>
        <p:blipFill>
          <a:blip r:embed="rId2"/>
          <a:stretch>
            <a:fillRect/>
          </a:stretch>
        </p:blipFill>
        <p:spPr>
          <a:xfrm>
            <a:off x="1521532" y="459963"/>
            <a:ext cx="1085078" cy="1085078"/>
          </a:xfrm>
          <a:prstGeom prst="rect">
            <a:avLst/>
          </a:prstGeom>
        </p:spPr>
      </p:pic>
      <p:sp>
        <p:nvSpPr>
          <p:cNvPr id="17" name="Ellipse 16">
            <a:extLst>
              <a:ext uri="{FF2B5EF4-FFF2-40B4-BE49-F238E27FC236}">
                <a16:creationId xmlns:a16="http://schemas.microsoft.com/office/drawing/2014/main" id="{A7BB28BA-5646-A64A-95B7-5D6A463BDFDB}"/>
              </a:ext>
            </a:extLst>
          </p:cNvPr>
          <p:cNvSpPr/>
          <p:nvPr userDrawn="1"/>
        </p:nvSpPr>
        <p:spPr>
          <a:xfrm>
            <a:off x="4475163" y="1732205"/>
            <a:ext cx="767866" cy="7678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2">
                    <a:lumMod val="20000"/>
                    <a:lumOff val="80000"/>
                  </a:schemeClr>
                </a:solidFill>
                <a:latin typeface="Century Gothic" panose="020B0502020202020204" pitchFamily="34" charset="0"/>
                <a:ea typeface="Arial" charset="0"/>
                <a:cs typeface="Arial" charset="0"/>
              </a:rPr>
              <a:t>1</a:t>
            </a:r>
          </a:p>
        </p:txBody>
      </p:sp>
      <p:sp>
        <p:nvSpPr>
          <p:cNvPr id="18" name="Ellipse 17">
            <a:extLst>
              <a:ext uri="{FF2B5EF4-FFF2-40B4-BE49-F238E27FC236}">
                <a16:creationId xmlns:a16="http://schemas.microsoft.com/office/drawing/2014/main" id="{449963F5-F785-D14B-A804-51F119BED8EA}"/>
              </a:ext>
            </a:extLst>
          </p:cNvPr>
          <p:cNvSpPr/>
          <p:nvPr userDrawn="1"/>
        </p:nvSpPr>
        <p:spPr>
          <a:xfrm>
            <a:off x="4475163" y="3553067"/>
            <a:ext cx="767866" cy="7678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2">
                    <a:lumMod val="20000"/>
                    <a:lumOff val="80000"/>
                  </a:schemeClr>
                </a:solidFill>
                <a:latin typeface="Century Gothic" panose="020B0502020202020204" pitchFamily="34" charset="0"/>
                <a:ea typeface="Arial" charset="0"/>
                <a:cs typeface="Arial" charset="0"/>
              </a:rPr>
              <a:t>2</a:t>
            </a:r>
          </a:p>
        </p:txBody>
      </p:sp>
      <p:sp>
        <p:nvSpPr>
          <p:cNvPr id="19" name="Ellipse 18">
            <a:extLst>
              <a:ext uri="{FF2B5EF4-FFF2-40B4-BE49-F238E27FC236}">
                <a16:creationId xmlns:a16="http://schemas.microsoft.com/office/drawing/2014/main" id="{1E531957-7D85-8247-BEE8-78AFA2151DB1}"/>
              </a:ext>
            </a:extLst>
          </p:cNvPr>
          <p:cNvSpPr/>
          <p:nvPr userDrawn="1"/>
        </p:nvSpPr>
        <p:spPr>
          <a:xfrm>
            <a:off x="4475163" y="5373929"/>
            <a:ext cx="767866" cy="7678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2">
                    <a:lumMod val="20000"/>
                    <a:lumOff val="80000"/>
                  </a:schemeClr>
                </a:solidFill>
                <a:latin typeface="Century Gothic" panose="020B0502020202020204" pitchFamily="34" charset="0"/>
                <a:ea typeface="Arial" charset="0"/>
                <a:cs typeface="Arial" charset="0"/>
              </a:rPr>
              <a:t>3</a:t>
            </a:r>
          </a:p>
        </p:txBody>
      </p:sp>
      <p:pic>
        <p:nvPicPr>
          <p:cNvPr id="13" name="Bilde 12">
            <a:extLst>
              <a:ext uri="{FF2B5EF4-FFF2-40B4-BE49-F238E27FC236}">
                <a16:creationId xmlns:a16="http://schemas.microsoft.com/office/drawing/2014/main" id="{C41BB7AE-8AA1-154E-AC76-7EB5356B61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12" name="Plassholder for tekst 7">
            <a:extLst>
              <a:ext uri="{FF2B5EF4-FFF2-40B4-BE49-F238E27FC236}">
                <a16:creationId xmlns:a16="http://schemas.microsoft.com/office/drawing/2014/main" id="{5F329DF4-E0F3-554A-8138-BEA1ED5CCB2F}"/>
              </a:ext>
            </a:extLst>
          </p:cNvPr>
          <p:cNvSpPr>
            <a:spLocks noGrp="1"/>
          </p:cNvSpPr>
          <p:nvPr>
            <p:ph type="body" sz="quarter" idx="10" hasCustomPrompt="1"/>
          </p:nvPr>
        </p:nvSpPr>
        <p:spPr>
          <a:xfrm>
            <a:off x="5610225" y="1421506"/>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første hovedfunn</a:t>
            </a:r>
          </a:p>
        </p:txBody>
      </p:sp>
      <p:sp>
        <p:nvSpPr>
          <p:cNvPr id="15" name="Plassholder for tekst 7">
            <a:extLst>
              <a:ext uri="{FF2B5EF4-FFF2-40B4-BE49-F238E27FC236}">
                <a16:creationId xmlns:a16="http://schemas.microsoft.com/office/drawing/2014/main" id="{9B984E01-F479-9248-917D-D0DDACA83F9E}"/>
              </a:ext>
            </a:extLst>
          </p:cNvPr>
          <p:cNvSpPr>
            <a:spLocks noGrp="1"/>
          </p:cNvSpPr>
          <p:nvPr>
            <p:ph type="body" sz="quarter" idx="13" hasCustomPrompt="1"/>
          </p:nvPr>
        </p:nvSpPr>
        <p:spPr>
          <a:xfrm>
            <a:off x="5610225" y="3242368"/>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andre hovedfunn</a:t>
            </a:r>
          </a:p>
        </p:txBody>
      </p:sp>
      <p:sp>
        <p:nvSpPr>
          <p:cNvPr id="20" name="Plassholder for tekst 7">
            <a:extLst>
              <a:ext uri="{FF2B5EF4-FFF2-40B4-BE49-F238E27FC236}">
                <a16:creationId xmlns:a16="http://schemas.microsoft.com/office/drawing/2014/main" id="{8BBBDF45-9002-5241-B4D6-BB07CA4FC73F}"/>
              </a:ext>
            </a:extLst>
          </p:cNvPr>
          <p:cNvSpPr>
            <a:spLocks noGrp="1"/>
          </p:cNvSpPr>
          <p:nvPr>
            <p:ph type="body" sz="quarter" idx="14" hasCustomPrompt="1"/>
          </p:nvPr>
        </p:nvSpPr>
        <p:spPr>
          <a:xfrm>
            <a:off x="5610225" y="5063230"/>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tredje hovedfunn</a:t>
            </a:r>
          </a:p>
        </p:txBody>
      </p:sp>
    </p:spTree>
    <p:extLst>
      <p:ext uri="{BB962C8B-B14F-4D97-AF65-F5344CB8AC3E}">
        <p14:creationId xmlns:p14="http://schemas.microsoft.com/office/powerpoint/2010/main" val="312685716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Tre innsikter vertikal grønn">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1A33F82-8646-6845-9822-41BF742525D8}"/>
              </a:ext>
            </a:extLst>
          </p:cNvPr>
          <p:cNvSpPr/>
          <p:nvPr userDrawn="1"/>
        </p:nvSpPr>
        <p:spPr>
          <a:xfrm>
            <a:off x="0" y="0"/>
            <a:ext cx="40798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ittel 11">
            <a:extLst>
              <a:ext uri="{FF2B5EF4-FFF2-40B4-BE49-F238E27FC236}">
                <a16:creationId xmlns:a16="http://schemas.microsoft.com/office/drawing/2014/main" id="{748B0DA0-505C-FE4D-90D6-056F6297504F}"/>
              </a:ext>
            </a:extLst>
          </p:cNvPr>
          <p:cNvSpPr txBox="1">
            <a:spLocks/>
          </p:cNvSpPr>
          <p:nvPr userDrawn="1"/>
        </p:nvSpPr>
        <p:spPr>
          <a:xfrm>
            <a:off x="839788" y="1852986"/>
            <a:ext cx="2455503" cy="321241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1"/>
                </a:solidFill>
                <a:latin typeface="Century Gothic" charset="0"/>
                <a:ea typeface="Century Gothic" charset="0"/>
                <a:cs typeface="Century Gothic" charset="0"/>
              </a:defRPr>
            </a:lvl1pPr>
          </a:lstStyle>
          <a:p>
            <a:pPr algn="ctr"/>
            <a:r>
              <a:rPr lang="nb-NO" sz="11500">
                <a:solidFill>
                  <a:schemeClr val="accent5">
                    <a:lumMod val="20000"/>
                    <a:lumOff val="80000"/>
                  </a:schemeClr>
                </a:solidFill>
              </a:rPr>
              <a:t>TRE</a:t>
            </a:r>
            <a:r>
              <a:rPr lang="nb-NO" sz="8800">
                <a:solidFill>
                  <a:schemeClr val="bg1"/>
                </a:solidFill>
              </a:rPr>
              <a:t> </a:t>
            </a:r>
            <a:r>
              <a:rPr lang="nb-NO" sz="3600">
                <a:solidFill>
                  <a:schemeClr val="bg1"/>
                </a:solidFill>
              </a:rPr>
              <a:t>VIKTIGSTE </a:t>
            </a:r>
            <a:r>
              <a:rPr lang="nb-NO" sz="3600" i="0">
                <a:solidFill>
                  <a:schemeClr val="bg1"/>
                </a:solidFill>
              </a:rPr>
              <a:t>INNSIKTER </a:t>
            </a:r>
            <a:br>
              <a:rPr lang="nb-NO" sz="3600" i="0">
                <a:solidFill>
                  <a:schemeClr val="bg1"/>
                </a:solidFill>
              </a:rPr>
            </a:br>
            <a:r>
              <a:rPr lang="nb-NO" sz="3600" i="0">
                <a:solidFill>
                  <a:schemeClr val="bg1"/>
                </a:solidFill>
              </a:rPr>
              <a:t>OG FUNN</a:t>
            </a:r>
          </a:p>
        </p:txBody>
      </p:sp>
      <p:pic>
        <p:nvPicPr>
          <p:cNvPr id="16" name="Bilde 15">
            <a:extLst>
              <a:ext uri="{FF2B5EF4-FFF2-40B4-BE49-F238E27FC236}">
                <a16:creationId xmlns:a16="http://schemas.microsoft.com/office/drawing/2014/main" id="{7DF83085-7DEF-A548-ABFE-360FCC6D4EC8}"/>
              </a:ext>
            </a:extLst>
          </p:cNvPr>
          <p:cNvPicPr>
            <a:picLocks/>
          </p:cNvPicPr>
          <p:nvPr userDrawn="1"/>
        </p:nvPicPr>
        <p:blipFill>
          <a:blip r:embed="rId2"/>
          <a:stretch>
            <a:fillRect/>
          </a:stretch>
        </p:blipFill>
        <p:spPr>
          <a:xfrm>
            <a:off x="1521532" y="459963"/>
            <a:ext cx="1085078" cy="1085078"/>
          </a:xfrm>
          <a:prstGeom prst="rect">
            <a:avLst/>
          </a:prstGeom>
        </p:spPr>
      </p:pic>
      <p:sp>
        <p:nvSpPr>
          <p:cNvPr id="17" name="Ellipse 16">
            <a:extLst>
              <a:ext uri="{FF2B5EF4-FFF2-40B4-BE49-F238E27FC236}">
                <a16:creationId xmlns:a16="http://schemas.microsoft.com/office/drawing/2014/main" id="{A7BB28BA-5646-A64A-95B7-5D6A463BDFDB}"/>
              </a:ext>
            </a:extLst>
          </p:cNvPr>
          <p:cNvSpPr/>
          <p:nvPr userDrawn="1"/>
        </p:nvSpPr>
        <p:spPr>
          <a:xfrm>
            <a:off x="4475163" y="1732205"/>
            <a:ext cx="767866" cy="7678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5">
                    <a:lumMod val="20000"/>
                    <a:lumOff val="80000"/>
                  </a:schemeClr>
                </a:solidFill>
                <a:latin typeface="Century Gothic" panose="020B0502020202020204" pitchFamily="34" charset="0"/>
                <a:ea typeface="Arial" charset="0"/>
                <a:cs typeface="Arial" charset="0"/>
              </a:rPr>
              <a:t>1</a:t>
            </a:r>
          </a:p>
        </p:txBody>
      </p:sp>
      <p:sp>
        <p:nvSpPr>
          <p:cNvPr id="18" name="Ellipse 17">
            <a:extLst>
              <a:ext uri="{FF2B5EF4-FFF2-40B4-BE49-F238E27FC236}">
                <a16:creationId xmlns:a16="http://schemas.microsoft.com/office/drawing/2014/main" id="{449963F5-F785-D14B-A804-51F119BED8EA}"/>
              </a:ext>
            </a:extLst>
          </p:cNvPr>
          <p:cNvSpPr/>
          <p:nvPr userDrawn="1"/>
        </p:nvSpPr>
        <p:spPr>
          <a:xfrm>
            <a:off x="4475163" y="3553067"/>
            <a:ext cx="767866" cy="7678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5">
                    <a:lumMod val="20000"/>
                    <a:lumOff val="80000"/>
                  </a:schemeClr>
                </a:solidFill>
                <a:latin typeface="Century Gothic" panose="020B0502020202020204" pitchFamily="34" charset="0"/>
                <a:ea typeface="Arial" charset="0"/>
                <a:cs typeface="Arial" charset="0"/>
              </a:rPr>
              <a:t>2</a:t>
            </a:r>
          </a:p>
        </p:txBody>
      </p:sp>
      <p:sp>
        <p:nvSpPr>
          <p:cNvPr id="19" name="Ellipse 18">
            <a:extLst>
              <a:ext uri="{FF2B5EF4-FFF2-40B4-BE49-F238E27FC236}">
                <a16:creationId xmlns:a16="http://schemas.microsoft.com/office/drawing/2014/main" id="{1E531957-7D85-8247-BEE8-78AFA2151DB1}"/>
              </a:ext>
            </a:extLst>
          </p:cNvPr>
          <p:cNvSpPr/>
          <p:nvPr userDrawn="1"/>
        </p:nvSpPr>
        <p:spPr>
          <a:xfrm>
            <a:off x="4475163" y="5373929"/>
            <a:ext cx="767866" cy="7678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5">
                    <a:lumMod val="20000"/>
                    <a:lumOff val="80000"/>
                  </a:schemeClr>
                </a:solidFill>
                <a:latin typeface="Century Gothic" panose="020B0502020202020204" pitchFamily="34" charset="0"/>
                <a:ea typeface="Arial" charset="0"/>
                <a:cs typeface="Arial" charset="0"/>
              </a:rPr>
              <a:t>3</a:t>
            </a:r>
          </a:p>
        </p:txBody>
      </p:sp>
      <p:pic>
        <p:nvPicPr>
          <p:cNvPr id="13" name="Bilde 12">
            <a:extLst>
              <a:ext uri="{FF2B5EF4-FFF2-40B4-BE49-F238E27FC236}">
                <a16:creationId xmlns:a16="http://schemas.microsoft.com/office/drawing/2014/main" id="{7C26D243-0038-764D-AA27-F3908FED20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12" name="Plassholder for tekst 7">
            <a:extLst>
              <a:ext uri="{FF2B5EF4-FFF2-40B4-BE49-F238E27FC236}">
                <a16:creationId xmlns:a16="http://schemas.microsoft.com/office/drawing/2014/main" id="{CA4DA7AF-7EFD-EE4E-BE04-063427552A33}"/>
              </a:ext>
            </a:extLst>
          </p:cNvPr>
          <p:cNvSpPr>
            <a:spLocks noGrp="1"/>
          </p:cNvSpPr>
          <p:nvPr>
            <p:ph type="body" sz="quarter" idx="10" hasCustomPrompt="1"/>
          </p:nvPr>
        </p:nvSpPr>
        <p:spPr>
          <a:xfrm>
            <a:off x="5610225" y="1421506"/>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første hovedfunn</a:t>
            </a:r>
          </a:p>
        </p:txBody>
      </p:sp>
      <p:sp>
        <p:nvSpPr>
          <p:cNvPr id="15" name="Plassholder for tekst 7">
            <a:extLst>
              <a:ext uri="{FF2B5EF4-FFF2-40B4-BE49-F238E27FC236}">
                <a16:creationId xmlns:a16="http://schemas.microsoft.com/office/drawing/2014/main" id="{F5C7B80E-0529-9644-9024-45D5C255E316}"/>
              </a:ext>
            </a:extLst>
          </p:cNvPr>
          <p:cNvSpPr>
            <a:spLocks noGrp="1"/>
          </p:cNvSpPr>
          <p:nvPr>
            <p:ph type="body" sz="quarter" idx="13" hasCustomPrompt="1"/>
          </p:nvPr>
        </p:nvSpPr>
        <p:spPr>
          <a:xfrm>
            <a:off x="5610225" y="3242368"/>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andre hovedfunn</a:t>
            </a:r>
          </a:p>
        </p:txBody>
      </p:sp>
      <p:sp>
        <p:nvSpPr>
          <p:cNvPr id="20" name="Plassholder for tekst 7">
            <a:extLst>
              <a:ext uri="{FF2B5EF4-FFF2-40B4-BE49-F238E27FC236}">
                <a16:creationId xmlns:a16="http://schemas.microsoft.com/office/drawing/2014/main" id="{A4FF351D-2070-854F-B9CE-34C574066147}"/>
              </a:ext>
            </a:extLst>
          </p:cNvPr>
          <p:cNvSpPr>
            <a:spLocks noGrp="1"/>
          </p:cNvSpPr>
          <p:nvPr>
            <p:ph type="body" sz="quarter" idx="14" hasCustomPrompt="1"/>
          </p:nvPr>
        </p:nvSpPr>
        <p:spPr>
          <a:xfrm>
            <a:off x="5610225" y="5063230"/>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tredje hovedfunn</a:t>
            </a:r>
          </a:p>
        </p:txBody>
      </p:sp>
    </p:spTree>
    <p:extLst>
      <p:ext uri="{BB962C8B-B14F-4D97-AF65-F5344CB8AC3E}">
        <p14:creationId xmlns:p14="http://schemas.microsoft.com/office/powerpoint/2010/main" val="77294999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_Tre innsikter vertikal grønn">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1A33F82-8646-6845-9822-41BF742525D8}"/>
              </a:ext>
            </a:extLst>
          </p:cNvPr>
          <p:cNvSpPr/>
          <p:nvPr userDrawn="1"/>
        </p:nvSpPr>
        <p:spPr>
          <a:xfrm>
            <a:off x="0" y="0"/>
            <a:ext cx="407987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ittel 11">
            <a:extLst>
              <a:ext uri="{FF2B5EF4-FFF2-40B4-BE49-F238E27FC236}">
                <a16:creationId xmlns:a16="http://schemas.microsoft.com/office/drawing/2014/main" id="{748B0DA0-505C-FE4D-90D6-056F6297504F}"/>
              </a:ext>
            </a:extLst>
          </p:cNvPr>
          <p:cNvSpPr txBox="1">
            <a:spLocks/>
          </p:cNvSpPr>
          <p:nvPr userDrawn="1"/>
        </p:nvSpPr>
        <p:spPr>
          <a:xfrm>
            <a:off x="839788" y="1852986"/>
            <a:ext cx="2455503" cy="321241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1"/>
                </a:solidFill>
                <a:latin typeface="Century Gothic" charset="0"/>
                <a:ea typeface="Century Gothic" charset="0"/>
                <a:cs typeface="Century Gothic" charset="0"/>
              </a:defRPr>
            </a:lvl1pPr>
          </a:lstStyle>
          <a:p>
            <a:pPr algn="ctr"/>
            <a:r>
              <a:rPr lang="nb-NO" sz="11500">
                <a:solidFill>
                  <a:schemeClr val="tx2">
                    <a:lumMod val="20000"/>
                    <a:lumOff val="80000"/>
                  </a:schemeClr>
                </a:solidFill>
              </a:rPr>
              <a:t>TRE</a:t>
            </a:r>
            <a:r>
              <a:rPr lang="nb-NO" sz="8800">
                <a:solidFill>
                  <a:schemeClr val="bg1"/>
                </a:solidFill>
              </a:rPr>
              <a:t> </a:t>
            </a:r>
            <a:r>
              <a:rPr lang="nb-NO" sz="3600">
                <a:solidFill>
                  <a:schemeClr val="bg1"/>
                </a:solidFill>
              </a:rPr>
              <a:t>VIKTIGSTE </a:t>
            </a:r>
            <a:r>
              <a:rPr lang="nb-NO" sz="3600" i="0">
                <a:solidFill>
                  <a:schemeClr val="bg1"/>
                </a:solidFill>
              </a:rPr>
              <a:t>INNSIKTER </a:t>
            </a:r>
            <a:br>
              <a:rPr lang="nb-NO" sz="3600" i="0">
                <a:solidFill>
                  <a:schemeClr val="bg1"/>
                </a:solidFill>
              </a:rPr>
            </a:br>
            <a:r>
              <a:rPr lang="nb-NO" sz="3600" i="0">
                <a:solidFill>
                  <a:schemeClr val="bg1"/>
                </a:solidFill>
              </a:rPr>
              <a:t>OG FUNN</a:t>
            </a:r>
          </a:p>
        </p:txBody>
      </p:sp>
      <p:pic>
        <p:nvPicPr>
          <p:cNvPr id="16" name="Bilde 15">
            <a:extLst>
              <a:ext uri="{FF2B5EF4-FFF2-40B4-BE49-F238E27FC236}">
                <a16:creationId xmlns:a16="http://schemas.microsoft.com/office/drawing/2014/main" id="{7DF83085-7DEF-A548-ABFE-360FCC6D4EC8}"/>
              </a:ext>
            </a:extLst>
          </p:cNvPr>
          <p:cNvPicPr>
            <a:picLocks/>
          </p:cNvPicPr>
          <p:nvPr userDrawn="1"/>
        </p:nvPicPr>
        <p:blipFill>
          <a:blip r:embed="rId2"/>
          <a:stretch>
            <a:fillRect/>
          </a:stretch>
        </p:blipFill>
        <p:spPr>
          <a:xfrm>
            <a:off x="1521532" y="459963"/>
            <a:ext cx="1085078" cy="1085078"/>
          </a:xfrm>
          <a:prstGeom prst="rect">
            <a:avLst/>
          </a:prstGeom>
        </p:spPr>
      </p:pic>
      <p:sp>
        <p:nvSpPr>
          <p:cNvPr id="17" name="Ellipse 16">
            <a:extLst>
              <a:ext uri="{FF2B5EF4-FFF2-40B4-BE49-F238E27FC236}">
                <a16:creationId xmlns:a16="http://schemas.microsoft.com/office/drawing/2014/main" id="{A7BB28BA-5646-A64A-95B7-5D6A463BDFDB}"/>
              </a:ext>
            </a:extLst>
          </p:cNvPr>
          <p:cNvSpPr/>
          <p:nvPr userDrawn="1"/>
        </p:nvSpPr>
        <p:spPr>
          <a:xfrm>
            <a:off x="4475163" y="1732205"/>
            <a:ext cx="767866" cy="7678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tx2">
                    <a:lumMod val="20000"/>
                    <a:lumOff val="80000"/>
                  </a:schemeClr>
                </a:solidFill>
                <a:latin typeface="Century Gothic" panose="020B0502020202020204" pitchFamily="34" charset="0"/>
                <a:ea typeface="Arial" charset="0"/>
                <a:cs typeface="Arial" charset="0"/>
              </a:rPr>
              <a:t>1</a:t>
            </a:r>
          </a:p>
        </p:txBody>
      </p:sp>
      <p:sp>
        <p:nvSpPr>
          <p:cNvPr id="18" name="Ellipse 17">
            <a:extLst>
              <a:ext uri="{FF2B5EF4-FFF2-40B4-BE49-F238E27FC236}">
                <a16:creationId xmlns:a16="http://schemas.microsoft.com/office/drawing/2014/main" id="{449963F5-F785-D14B-A804-51F119BED8EA}"/>
              </a:ext>
            </a:extLst>
          </p:cNvPr>
          <p:cNvSpPr/>
          <p:nvPr userDrawn="1"/>
        </p:nvSpPr>
        <p:spPr>
          <a:xfrm>
            <a:off x="4475163" y="3553067"/>
            <a:ext cx="767866" cy="7678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tx2">
                    <a:lumMod val="20000"/>
                    <a:lumOff val="80000"/>
                  </a:schemeClr>
                </a:solidFill>
                <a:latin typeface="Century Gothic" panose="020B0502020202020204" pitchFamily="34" charset="0"/>
                <a:ea typeface="Arial" charset="0"/>
                <a:cs typeface="Arial" charset="0"/>
              </a:rPr>
              <a:t>2</a:t>
            </a:r>
          </a:p>
        </p:txBody>
      </p:sp>
      <p:sp>
        <p:nvSpPr>
          <p:cNvPr id="19" name="Ellipse 18">
            <a:extLst>
              <a:ext uri="{FF2B5EF4-FFF2-40B4-BE49-F238E27FC236}">
                <a16:creationId xmlns:a16="http://schemas.microsoft.com/office/drawing/2014/main" id="{1E531957-7D85-8247-BEE8-78AFA2151DB1}"/>
              </a:ext>
            </a:extLst>
          </p:cNvPr>
          <p:cNvSpPr/>
          <p:nvPr userDrawn="1"/>
        </p:nvSpPr>
        <p:spPr>
          <a:xfrm>
            <a:off x="4475163" y="5373929"/>
            <a:ext cx="767866" cy="76786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tx2">
                    <a:lumMod val="20000"/>
                    <a:lumOff val="80000"/>
                  </a:schemeClr>
                </a:solidFill>
                <a:latin typeface="Century Gothic" panose="020B0502020202020204" pitchFamily="34" charset="0"/>
                <a:ea typeface="Arial" charset="0"/>
                <a:cs typeface="Arial" charset="0"/>
              </a:rPr>
              <a:t>3</a:t>
            </a:r>
          </a:p>
        </p:txBody>
      </p:sp>
      <p:pic>
        <p:nvPicPr>
          <p:cNvPr id="13" name="Bilde 12">
            <a:extLst>
              <a:ext uri="{FF2B5EF4-FFF2-40B4-BE49-F238E27FC236}">
                <a16:creationId xmlns:a16="http://schemas.microsoft.com/office/drawing/2014/main" id="{0A286EEC-9EFE-F24F-8A42-180D072F52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12" name="Plassholder for tekst 7">
            <a:extLst>
              <a:ext uri="{FF2B5EF4-FFF2-40B4-BE49-F238E27FC236}">
                <a16:creationId xmlns:a16="http://schemas.microsoft.com/office/drawing/2014/main" id="{DE1C5845-07C4-964B-B19E-C4B4207A9BC6}"/>
              </a:ext>
            </a:extLst>
          </p:cNvPr>
          <p:cNvSpPr>
            <a:spLocks noGrp="1"/>
          </p:cNvSpPr>
          <p:nvPr>
            <p:ph type="body" sz="quarter" idx="10" hasCustomPrompt="1"/>
          </p:nvPr>
        </p:nvSpPr>
        <p:spPr>
          <a:xfrm>
            <a:off x="5610225" y="1421506"/>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første hovedfunn</a:t>
            </a:r>
          </a:p>
        </p:txBody>
      </p:sp>
      <p:sp>
        <p:nvSpPr>
          <p:cNvPr id="15" name="Plassholder for tekst 7">
            <a:extLst>
              <a:ext uri="{FF2B5EF4-FFF2-40B4-BE49-F238E27FC236}">
                <a16:creationId xmlns:a16="http://schemas.microsoft.com/office/drawing/2014/main" id="{A340B51F-79A9-F44E-877E-9D3F072CA5C6}"/>
              </a:ext>
            </a:extLst>
          </p:cNvPr>
          <p:cNvSpPr>
            <a:spLocks noGrp="1"/>
          </p:cNvSpPr>
          <p:nvPr>
            <p:ph type="body" sz="quarter" idx="13" hasCustomPrompt="1"/>
          </p:nvPr>
        </p:nvSpPr>
        <p:spPr>
          <a:xfrm>
            <a:off x="5610225" y="3242368"/>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andre hovedfunn</a:t>
            </a:r>
          </a:p>
        </p:txBody>
      </p:sp>
      <p:sp>
        <p:nvSpPr>
          <p:cNvPr id="20" name="Plassholder for tekst 7">
            <a:extLst>
              <a:ext uri="{FF2B5EF4-FFF2-40B4-BE49-F238E27FC236}">
                <a16:creationId xmlns:a16="http://schemas.microsoft.com/office/drawing/2014/main" id="{7E8635D2-343F-C34A-AC0A-4C09FE27BF31}"/>
              </a:ext>
            </a:extLst>
          </p:cNvPr>
          <p:cNvSpPr>
            <a:spLocks noGrp="1"/>
          </p:cNvSpPr>
          <p:nvPr>
            <p:ph type="body" sz="quarter" idx="14" hasCustomPrompt="1"/>
          </p:nvPr>
        </p:nvSpPr>
        <p:spPr>
          <a:xfrm>
            <a:off x="5610225" y="5063230"/>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tredje hovedfunn</a:t>
            </a:r>
          </a:p>
        </p:txBody>
      </p:sp>
    </p:spTree>
    <p:extLst>
      <p:ext uri="{BB962C8B-B14F-4D97-AF65-F5344CB8AC3E}">
        <p14:creationId xmlns:p14="http://schemas.microsoft.com/office/powerpoint/2010/main" val="293895494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e innsikter med kommentar grønn">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7C600A06-6E29-1243-B88C-1C6B0644DB55}"/>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5" name="Rektangel 4">
            <a:extLst>
              <a:ext uri="{FF2B5EF4-FFF2-40B4-BE49-F238E27FC236}">
                <a16:creationId xmlns:a16="http://schemas.microsoft.com/office/drawing/2014/main" id="{485C695D-4FC3-5347-B6AD-0CFD4BE9F776}"/>
              </a:ext>
            </a:extLst>
          </p:cNvPr>
          <p:cNvSpPr/>
          <p:nvPr userDrawn="1"/>
        </p:nvSpPr>
        <p:spPr>
          <a:xfrm>
            <a:off x="0" y="0"/>
            <a:ext cx="2989943" cy="6873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4" name="Ellipse 23">
            <a:extLst>
              <a:ext uri="{FF2B5EF4-FFF2-40B4-BE49-F238E27FC236}">
                <a16:creationId xmlns:a16="http://schemas.microsoft.com/office/drawing/2014/main" id="{F59A8EA4-D4A3-9D46-A63B-52B7D9B4B621}"/>
              </a:ext>
            </a:extLst>
          </p:cNvPr>
          <p:cNvSpPr/>
          <p:nvPr userDrawn="1"/>
        </p:nvSpPr>
        <p:spPr>
          <a:xfrm>
            <a:off x="4093029" y="769257"/>
            <a:ext cx="1088571" cy="10885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latin typeface="Century Gothic" panose="020B0502020202020204" pitchFamily="34" charset="0"/>
                <a:ea typeface="Arial" charset="0"/>
                <a:cs typeface="Arial" charset="0"/>
              </a:rPr>
              <a:t>1</a:t>
            </a:r>
          </a:p>
        </p:txBody>
      </p:sp>
      <p:sp>
        <p:nvSpPr>
          <p:cNvPr id="25" name="Ellipse 24">
            <a:extLst>
              <a:ext uri="{FF2B5EF4-FFF2-40B4-BE49-F238E27FC236}">
                <a16:creationId xmlns:a16="http://schemas.microsoft.com/office/drawing/2014/main" id="{096B5DE6-8ABA-0A4D-B53C-CA5518C40218}"/>
              </a:ext>
            </a:extLst>
          </p:cNvPr>
          <p:cNvSpPr/>
          <p:nvPr userDrawn="1"/>
        </p:nvSpPr>
        <p:spPr>
          <a:xfrm>
            <a:off x="6910042" y="769257"/>
            <a:ext cx="1088571" cy="10885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latin typeface="Century Gothic" panose="020B0502020202020204" pitchFamily="34" charset="0"/>
                <a:ea typeface="Arial" charset="0"/>
                <a:cs typeface="Arial" charset="0"/>
              </a:rPr>
              <a:t>2</a:t>
            </a:r>
          </a:p>
        </p:txBody>
      </p:sp>
      <p:sp>
        <p:nvSpPr>
          <p:cNvPr id="26" name="Ellipse 25">
            <a:extLst>
              <a:ext uri="{FF2B5EF4-FFF2-40B4-BE49-F238E27FC236}">
                <a16:creationId xmlns:a16="http://schemas.microsoft.com/office/drawing/2014/main" id="{D7F52D60-60FE-8943-88A3-5F7DFD46F5A5}"/>
              </a:ext>
            </a:extLst>
          </p:cNvPr>
          <p:cNvSpPr/>
          <p:nvPr userDrawn="1"/>
        </p:nvSpPr>
        <p:spPr>
          <a:xfrm>
            <a:off x="9727055" y="769256"/>
            <a:ext cx="1088571" cy="10885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latin typeface="Century Gothic" panose="020B0502020202020204" pitchFamily="34" charset="0"/>
                <a:ea typeface="Arial" charset="0"/>
                <a:cs typeface="Arial" charset="0"/>
              </a:rPr>
              <a:t>3</a:t>
            </a:r>
          </a:p>
        </p:txBody>
      </p:sp>
      <p:sp>
        <p:nvSpPr>
          <p:cNvPr id="32" name="Plassholder for tekst 31">
            <a:extLst>
              <a:ext uri="{FF2B5EF4-FFF2-40B4-BE49-F238E27FC236}">
                <a16:creationId xmlns:a16="http://schemas.microsoft.com/office/drawing/2014/main" id="{42741794-BBFB-D74C-AE61-80F9EDD6F133}"/>
              </a:ext>
            </a:extLst>
          </p:cNvPr>
          <p:cNvSpPr>
            <a:spLocks noGrp="1"/>
          </p:cNvSpPr>
          <p:nvPr>
            <p:ph type="body" sz="quarter" idx="15" hasCustomPrompt="1"/>
          </p:nvPr>
        </p:nvSpPr>
        <p:spPr>
          <a:xfrm>
            <a:off x="3373424" y="2021183"/>
            <a:ext cx="2457687" cy="1823930"/>
          </a:xfrm>
        </p:spPr>
        <p:txBody>
          <a:bodyPr>
            <a:normAutofit/>
          </a:bodyPr>
          <a:lstStyle>
            <a:lvl1pPr marL="0" indent="0" algn="ctr">
              <a:buNone/>
              <a:defRPr sz="2000">
                <a:solidFill>
                  <a:schemeClr val="accent6"/>
                </a:solidFill>
                <a:latin typeface="Century Gothic" panose="020B0502020202020204" pitchFamily="34" charset="0"/>
              </a:defRPr>
            </a:lvl1pPr>
          </a:lstStyle>
          <a:p>
            <a:pPr lvl="0"/>
            <a:r>
              <a:rPr lang="nb-NO"/>
              <a:t>Skriv inn innsikt/ funn </a:t>
            </a:r>
            <a:r>
              <a:rPr lang="nb-NO" err="1"/>
              <a:t>nr</a:t>
            </a:r>
            <a:r>
              <a:rPr lang="nb-NO"/>
              <a:t> 1</a:t>
            </a:r>
          </a:p>
        </p:txBody>
      </p:sp>
      <p:sp>
        <p:nvSpPr>
          <p:cNvPr id="33" name="Plassholder for tekst 31">
            <a:extLst>
              <a:ext uri="{FF2B5EF4-FFF2-40B4-BE49-F238E27FC236}">
                <a16:creationId xmlns:a16="http://schemas.microsoft.com/office/drawing/2014/main" id="{E02CB417-1777-0E4A-ABD6-EF6EEF6049D0}"/>
              </a:ext>
            </a:extLst>
          </p:cNvPr>
          <p:cNvSpPr>
            <a:spLocks noGrp="1"/>
          </p:cNvSpPr>
          <p:nvPr>
            <p:ph type="body" sz="quarter" idx="16" hasCustomPrompt="1"/>
          </p:nvPr>
        </p:nvSpPr>
        <p:spPr>
          <a:xfrm>
            <a:off x="6225483" y="2021183"/>
            <a:ext cx="2457687" cy="1823930"/>
          </a:xfrm>
        </p:spPr>
        <p:txBody>
          <a:bodyPr>
            <a:normAutofit/>
          </a:bodyPr>
          <a:lstStyle>
            <a:lvl1pPr marL="0" indent="0" algn="ctr">
              <a:buNone/>
              <a:defRPr sz="2000">
                <a:solidFill>
                  <a:schemeClr val="accent6"/>
                </a:solidFill>
                <a:latin typeface="Century Gothic" panose="020B0502020202020204" pitchFamily="34" charset="0"/>
              </a:defRPr>
            </a:lvl1pPr>
          </a:lstStyle>
          <a:p>
            <a:pPr lvl="0"/>
            <a:r>
              <a:rPr lang="nb-NO"/>
              <a:t>Skriv inn innsikt/ funn </a:t>
            </a:r>
            <a:r>
              <a:rPr lang="nb-NO" err="1"/>
              <a:t>nr</a:t>
            </a:r>
            <a:r>
              <a:rPr lang="nb-NO"/>
              <a:t> 2</a:t>
            </a:r>
          </a:p>
        </p:txBody>
      </p:sp>
      <p:sp>
        <p:nvSpPr>
          <p:cNvPr id="34" name="Plassholder for tekst 31">
            <a:extLst>
              <a:ext uri="{FF2B5EF4-FFF2-40B4-BE49-F238E27FC236}">
                <a16:creationId xmlns:a16="http://schemas.microsoft.com/office/drawing/2014/main" id="{BD13765C-7F7A-9C4D-88FB-31450E83CA9F}"/>
              </a:ext>
            </a:extLst>
          </p:cNvPr>
          <p:cNvSpPr>
            <a:spLocks noGrp="1"/>
          </p:cNvSpPr>
          <p:nvPr>
            <p:ph type="body" sz="quarter" idx="17" hasCustomPrompt="1"/>
          </p:nvPr>
        </p:nvSpPr>
        <p:spPr>
          <a:xfrm>
            <a:off x="9042496" y="2021183"/>
            <a:ext cx="2457687" cy="1823930"/>
          </a:xfrm>
        </p:spPr>
        <p:txBody>
          <a:bodyPr>
            <a:normAutofit/>
          </a:bodyPr>
          <a:lstStyle>
            <a:lvl1pPr marL="0" indent="0" algn="ctr">
              <a:buNone/>
              <a:defRPr sz="2000">
                <a:solidFill>
                  <a:schemeClr val="accent6"/>
                </a:solidFill>
                <a:latin typeface="Century Gothic" panose="020B0502020202020204" pitchFamily="34" charset="0"/>
              </a:defRPr>
            </a:lvl1pPr>
          </a:lstStyle>
          <a:p>
            <a:pPr lvl="0"/>
            <a:r>
              <a:rPr lang="nb-NO"/>
              <a:t>Skriv inn innsikt/ funn </a:t>
            </a:r>
            <a:r>
              <a:rPr lang="nb-NO" err="1"/>
              <a:t>nr</a:t>
            </a:r>
            <a:r>
              <a:rPr lang="nb-NO"/>
              <a:t> 3</a:t>
            </a:r>
          </a:p>
        </p:txBody>
      </p:sp>
      <p:sp>
        <p:nvSpPr>
          <p:cNvPr id="35" name="Plassholder for tekst 31">
            <a:extLst>
              <a:ext uri="{FF2B5EF4-FFF2-40B4-BE49-F238E27FC236}">
                <a16:creationId xmlns:a16="http://schemas.microsoft.com/office/drawing/2014/main" id="{B03A9EBB-340F-1842-9705-E93AA6684EF2}"/>
              </a:ext>
            </a:extLst>
          </p:cNvPr>
          <p:cNvSpPr>
            <a:spLocks noGrp="1"/>
          </p:cNvSpPr>
          <p:nvPr>
            <p:ph type="body" sz="quarter" idx="18" hasCustomPrompt="1"/>
          </p:nvPr>
        </p:nvSpPr>
        <p:spPr>
          <a:xfrm>
            <a:off x="3373423" y="4442819"/>
            <a:ext cx="2457687" cy="2052573"/>
          </a:xfrm>
        </p:spPr>
        <p:txBody>
          <a:bodyPr>
            <a:normAutofit/>
          </a:bodyPr>
          <a:lstStyle>
            <a:lvl1pPr marL="0" indent="0" algn="ctr">
              <a:buNone/>
              <a:defRPr sz="1600">
                <a:solidFill>
                  <a:schemeClr val="accent6"/>
                </a:solidFill>
                <a:latin typeface="Arial" panose="020B0604020202020204" pitchFamily="34" charset="0"/>
                <a:cs typeface="Arial" panose="020B0604020202020204" pitchFamily="34" charset="0"/>
              </a:defRPr>
            </a:lvl1pPr>
          </a:lstStyle>
          <a:p>
            <a:pPr lvl="0"/>
            <a:r>
              <a:rPr lang="nb-NO"/>
              <a:t>Utfyllende analyse og beskrivelse om innsikt/ funn </a:t>
            </a:r>
            <a:r>
              <a:rPr lang="nb-NO" err="1"/>
              <a:t>nr</a:t>
            </a:r>
            <a:r>
              <a:rPr lang="nb-NO"/>
              <a:t> 1</a:t>
            </a:r>
          </a:p>
        </p:txBody>
      </p:sp>
      <p:sp>
        <p:nvSpPr>
          <p:cNvPr id="37" name="Plassholder for tekst 31">
            <a:extLst>
              <a:ext uri="{FF2B5EF4-FFF2-40B4-BE49-F238E27FC236}">
                <a16:creationId xmlns:a16="http://schemas.microsoft.com/office/drawing/2014/main" id="{614D7501-37D0-8B47-8675-E0D201542199}"/>
              </a:ext>
            </a:extLst>
          </p:cNvPr>
          <p:cNvSpPr>
            <a:spLocks noGrp="1"/>
          </p:cNvSpPr>
          <p:nvPr>
            <p:ph type="body" sz="quarter" idx="19" hasCustomPrompt="1"/>
          </p:nvPr>
        </p:nvSpPr>
        <p:spPr>
          <a:xfrm>
            <a:off x="6214590" y="4449938"/>
            <a:ext cx="2457687" cy="2052573"/>
          </a:xfrm>
        </p:spPr>
        <p:txBody>
          <a:bodyPr>
            <a:normAutofit/>
          </a:bodyPr>
          <a:lstStyle>
            <a:lvl1pPr marL="0" indent="0" algn="ctr">
              <a:buNone/>
              <a:defRPr sz="1600">
                <a:solidFill>
                  <a:schemeClr val="accent6"/>
                </a:solidFill>
                <a:latin typeface="Arial" panose="020B0604020202020204" pitchFamily="34" charset="0"/>
                <a:cs typeface="Arial" panose="020B0604020202020204" pitchFamily="34" charset="0"/>
              </a:defRPr>
            </a:lvl1pPr>
          </a:lstStyle>
          <a:p>
            <a:pPr lvl="0"/>
            <a:r>
              <a:rPr lang="nb-NO"/>
              <a:t>Utfyllende analyse og beskrivelse om innsikt/ funn </a:t>
            </a:r>
            <a:r>
              <a:rPr lang="nb-NO" err="1"/>
              <a:t>nr</a:t>
            </a:r>
            <a:r>
              <a:rPr lang="nb-NO"/>
              <a:t> 2</a:t>
            </a:r>
          </a:p>
        </p:txBody>
      </p:sp>
      <p:sp>
        <p:nvSpPr>
          <p:cNvPr id="38" name="Plassholder for tekst 31">
            <a:extLst>
              <a:ext uri="{FF2B5EF4-FFF2-40B4-BE49-F238E27FC236}">
                <a16:creationId xmlns:a16="http://schemas.microsoft.com/office/drawing/2014/main" id="{A006582E-7D37-884E-99FD-A3428832D0AD}"/>
              </a:ext>
            </a:extLst>
          </p:cNvPr>
          <p:cNvSpPr>
            <a:spLocks noGrp="1"/>
          </p:cNvSpPr>
          <p:nvPr>
            <p:ph type="body" sz="quarter" idx="20" hasCustomPrompt="1"/>
          </p:nvPr>
        </p:nvSpPr>
        <p:spPr>
          <a:xfrm>
            <a:off x="9055757" y="4457057"/>
            <a:ext cx="2457687" cy="2052573"/>
          </a:xfrm>
        </p:spPr>
        <p:txBody>
          <a:bodyPr>
            <a:normAutofit/>
          </a:bodyPr>
          <a:lstStyle>
            <a:lvl1pPr marL="0" indent="0" algn="ctr">
              <a:buNone/>
              <a:defRPr sz="1600">
                <a:solidFill>
                  <a:schemeClr val="accent6"/>
                </a:solidFill>
                <a:latin typeface="Arial" panose="020B0604020202020204" pitchFamily="34" charset="0"/>
                <a:cs typeface="Arial" panose="020B0604020202020204" pitchFamily="34" charset="0"/>
              </a:defRPr>
            </a:lvl1pPr>
          </a:lstStyle>
          <a:p>
            <a:pPr lvl="0"/>
            <a:r>
              <a:rPr lang="nb-NO"/>
              <a:t>Utfyllende analyse og beskrivelse om innsikt/ funn </a:t>
            </a:r>
            <a:r>
              <a:rPr lang="nb-NO" err="1"/>
              <a:t>nr</a:t>
            </a:r>
            <a:r>
              <a:rPr lang="nb-NO"/>
              <a:t> 3</a:t>
            </a:r>
          </a:p>
        </p:txBody>
      </p:sp>
      <p:sp>
        <p:nvSpPr>
          <p:cNvPr id="39" name="Ellipse 38">
            <a:extLst>
              <a:ext uri="{FF2B5EF4-FFF2-40B4-BE49-F238E27FC236}">
                <a16:creationId xmlns:a16="http://schemas.microsoft.com/office/drawing/2014/main" id="{0481E0E5-AAA1-CA45-8DAD-5DE653EEC8A2}"/>
              </a:ext>
            </a:extLst>
          </p:cNvPr>
          <p:cNvSpPr/>
          <p:nvPr userDrawn="1"/>
        </p:nvSpPr>
        <p:spPr>
          <a:xfrm>
            <a:off x="4507924" y="4053183"/>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40" name="Ellipse 39">
            <a:extLst>
              <a:ext uri="{FF2B5EF4-FFF2-40B4-BE49-F238E27FC236}">
                <a16:creationId xmlns:a16="http://schemas.microsoft.com/office/drawing/2014/main" id="{E147E96E-D8CC-C143-A274-3429F8BA9C3E}"/>
              </a:ext>
            </a:extLst>
          </p:cNvPr>
          <p:cNvSpPr/>
          <p:nvPr userDrawn="1"/>
        </p:nvSpPr>
        <p:spPr>
          <a:xfrm>
            <a:off x="7359983" y="4053183"/>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41" name="Ellipse 40">
            <a:extLst>
              <a:ext uri="{FF2B5EF4-FFF2-40B4-BE49-F238E27FC236}">
                <a16:creationId xmlns:a16="http://schemas.microsoft.com/office/drawing/2014/main" id="{B79ABBBD-289E-E74B-BFC9-B8750F0EAA68}"/>
              </a:ext>
            </a:extLst>
          </p:cNvPr>
          <p:cNvSpPr/>
          <p:nvPr userDrawn="1"/>
        </p:nvSpPr>
        <p:spPr>
          <a:xfrm>
            <a:off x="10212042" y="4053183"/>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42" name="Bilde 41">
            <a:extLst>
              <a:ext uri="{FF2B5EF4-FFF2-40B4-BE49-F238E27FC236}">
                <a16:creationId xmlns:a16="http://schemas.microsoft.com/office/drawing/2014/main" id="{E1DCD4A8-6396-6140-805B-26E952D2A86E}"/>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rot="16200000">
            <a:off x="-34971" y="4801844"/>
            <a:ext cx="2091128" cy="2021183"/>
          </a:xfrm>
          <a:prstGeom prst="rect">
            <a:avLst/>
          </a:prstGeom>
        </p:spPr>
      </p:pic>
      <p:sp>
        <p:nvSpPr>
          <p:cNvPr id="15" name="TekstSylinder 14">
            <a:extLst>
              <a:ext uri="{FF2B5EF4-FFF2-40B4-BE49-F238E27FC236}">
                <a16:creationId xmlns:a16="http://schemas.microsoft.com/office/drawing/2014/main" id="{EEC5BFEA-7C9D-2F46-BAD0-88EF13056FA7}"/>
              </a:ext>
            </a:extLst>
          </p:cNvPr>
          <p:cNvSpPr txBox="1"/>
          <p:nvPr userDrawn="1"/>
        </p:nvSpPr>
        <p:spPr>
          <a:xfrm>
            <a:off x="283028" y="0"/>
            <a:ext cx="2104571" cy="4216539"/>
          </a:xfrm>
          <a:prstGeom prst="rect">
            <a:avLst/>
          </a:prstGeom>
          <a:noFill/>
        </p:spPr>
        <p:txBody>
          <a:bodyPr wrap="square" rtlCol="0">
            <a:spAutoFit/>
          </a:bodyPr>
          <a:lstStyle/>
          <a:p>
            <a:pPr algn="ctr"/>
            <a:r>
              <a:rPr lang="nb-NO" sz="16600" b="1">
                <a:solidFill>
                  <a:schemeClr val="accent3"/>
                </a:solidFill>
                <a:latin typeface="Century Gothic" panose="020B0502020202020204" pitchFamily="34" charset="0"/>
                <a:ea typeface="Arial" charset="0"/>
                <a:cs typeface="Arial" charset="0"/>
              </a:rPr>
              <a:t>3</a:t>
            </a:r>
          </a:p>
          <a:p>
            <a:r>
              <a:rPr lang="nb-NO" sz="3800">
                <a:solidFill>
                  <a:schemeClr val="bg1"/>
                </a:solidFill>
                <a:latin typeface="Century Gothic" panose="020B0502020202020204" pitchFamily="34" charset="0"/>
                <a:ea typeface="Arial" charset="0"/>
                <a:cs typeface="Arial" charset="0"/>
              </a:rPr>
              <a:t>viktigste</a:t>
            </a:r>
            <a:r>
              <a:rPr lang="nb-NO" sz="3200">
                <a:solidFill>
                  <a:schemeClr val="bg1"/>
                </a:solidFill>
                <a:latin typeface="Century Gothic" panose="020B0502020202020204" pitchFamily="34" charset="0"/>
                <a:ea typeface="Arial" charset="0"/>
                <a:cs typeface="Arial" charset="0"/>
              </a:rPr>
              <a:t> </a:t>
            </a:r>
            <a:r>
              <a:rPr lang="nb-NO" sz="3200" b="1" i="1">
                <a:solidFill>
                  <a:schemeClr val="bg1"/>
                </a:solidFill>
                <a:latin typeface="Century Schoolbook" panose="02040604050505020304" pitchFamily="18" charset="0"/>
                <a:ea typeface="Arial" charset="0"/>
                <a:cs typeface="Arial" charset="0"/>
              </a:rPr>
              <a:t>innsikter</a:t>
            </a:r>
          </a:p>
          <a:p>
            <a:r>
              <a:rPr lang="nb-NO" sz="3200" b="1" i="1">
                <a:solidFill>
                  <a:schemeClr val="bg1"/>
                </a:solidFill>
                <a:latin typeface="Century Schoolbook" panose="02040604050505020304" pitchFamily="18" charset="0"/>
                <a:ea typeface="Arial" charset="0"/>
                <a:cs typeface="Arial" charset="0"/>
              </a:rPr>
              <a:t>og funn</a:t>
            </a:r>
          </a:p>
        </p:txBody>
      </p:sp>
    </p:spTree>
    <p:extLst>
      <p:ext uri="{BB962C8B-B14F-4D97-AF65-F5344CB8AC3E}">
        <p14:creationId xmlns:p14="http://schemas.microsoft.com/office/powerpoint/2010/main" val="14830169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å_plain_tekst">
    <p:bg>
      <p:bgPr>
        <a:solidFill>
          <a:schemeClr val="accent6"/>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81D8AAFB-D77D-314B-B39E-C432A74D8E37}"/>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1">
                    <a:lumMod val="40000"/>
                    <a:lumOff val="60000"/>
                  </a:schemeClr>
                </a:solidFill>
                <a:latin typeface="Century Gothic" panose="020B0502020202020204" pitchFamily="34" charset="0"/>
              </a:defRPr>
            </a:lvl1pPr>
          </a:lstStyle>
          <a:p>
            <a:pPr lvl="0"/>
            <a:r>
              <a:rPr lang="nb-NO" dirty="0"/>
              <a:t>HVA VIL DU SKRIVE?</a:t>
            </a:r>
          </a:p>
        </p:txBody>
      </p:sp>
    </p:spTree>
    <p:extLst>
      <p:ext uri="{BB962C8B-B14F-4D97-AF65-F5344CB8AC3E}">
        <p14:creationId xmlns:p14="http://schemas.microsoft.com/office/powerpoint/2010/main" val="55048846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e innsikter med kommentar blå">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7C600A06-6E29-1243-B88C-1C6B0644DB55}"/>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5" name="Rektangel 4">
            <a:extLst>
              <a:ext uri="{FF2B5EF4-FFF2-40B4-BE49-F238E27FC236}">
                <a16:creationId xmlns:a16="http://schemas.microsoft.com/office/drawing/2014/main" id="{485C695D-4FC3-5347-B6AD-0CFD4BE9F776}"/>
              </a:ext>
            </a:extLst>
          </p:cNvPr>
          <p:cNvSpPr/>
          <p:nvPr userDrawn="1"/>
        </p:nvSpPr>
        <p:spPr>
          <a:xfrm>
            <a:off x="0" y="0"/>
            <a:ext cx="12192000" cy="2021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4" name="Ellipse 23">
            <a:extLst>
              <a:ext uri="{FF2B5EF4-FFF2-40B4-BE49-F238E27FC236}">
                <a16:creationId xmlns:a16="http://schemas.microsoft.com/office/drawing/2014/main" id="{F59A8EA4-D4A3-9D46-A63B-52B7D9B4B621}"/>
              </a:ext>
            </a:extLst>
          </p:cNvPr>
          <p:cNvSpPr/>
          <p:nvPr userDrawn="1"/>
        </p:nvSpPr>
        <p:spPr>
          <a:xfrm>
            <a:off x="782623" y="2261458"/>
            <a:ext cx="1088571" cy="10885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latin typeface="Century Gothic" panose="020B0502020202020204" pitchFamily="34" charset="0"/>
                <a:ea typeface="Arial" charset="0"/>
                <a:cs typeface="Arial" charset="0"/>
              </a:rPr>
              <a:t>1</a:t>
            </a:r>
          </a:p>
        </p:txBody>
      </p:sp>
      <p:sp>
        <p:nvSpPr>
          <p:cNvPr id="32" name="Plassholder for tekst 31">
            <a:extLst>
              <a:ext uri="{FF2B5EF4-FFF2-40B4-BE49-F238E27FC236}">
                <a16:creationId xmlns:a16="http://schemas.microsoft.com/office/drawing/2014/main" id="{42741794-BBFB-D74C-AE61-80F9EDD6F133}"/>
              </a:ext>
            </a:extLst>
          </p:cNvPr>
          <p:cNvSpPr>
            <a:spLocks noGrp="1"/>
          </p:cNvSpPr>
          <p:nvPr>
            <p:ph type="body" sz="quarter" idx="15" hasCustomPrompt="1"/>
          </p:nvPr>
        </p:nvSpPr>
        <p:spPr>
          <a:xfrm>
            <a:off x="2144579" y="2265944"/>
            <a:ext cx="4144882" cy="1084085"/>
          </a:xfrm>
        </p:spPr>
        <p:txBody>
          <a:bodyPr anchor="ctr">
            <a:normAutofit/>
          </a:bodyPr>
          <a:lstStyle>
            <a:lvl1pPr marL="0" indent="0">
              <a:buNone/>
              <a:defRPr sz="1400">
                <a:solidFill>
                  <a:schemeClr val="accent6"/>
                </a:solidFill>
                <a:latin typeface="Century Gothic" panose="020B0502020202020204" pitchFamily="34" charset="0"/>
              </a:defRPr>
            </a:lvl1pPr>
          </a:lstStyle>
          <a:p>
            <a:pPr lvl="0"/>
            <a:r>
              <a:rPr lang="nb-NO"/>
              <a:t>Skriv inn innsikt/ funn </a:t>
            </a:r>
            <a:r>
              <a:rPr lang="nb-NO" err="1"/>
              <a:t>nr</a:t>
            </a:r>
            <a:r>
              <a:rPr lang="nb-NO"/>
              <a:t> 1</a:t>
            </a:r>
          </a:p>
        </p:txBody>
      </p:sp>
      <p:sp>
        <p:nvSpPr>
          <p:cNvPr id="35" name="Plassholder for tekst 31">
            <a:extLst>
              <a:ext uri="{FF2B5EF4-FFF2-40B4-BE49-F238E27FC236}">
                <a16:creationId xmlns:a16="http://schemas.microsoft.com/office/drawing/2014/main" id="{B03A9EBB-340F-1842-9705-E93AA6684EF2}"/>
              </a:ext>
            </a:extLst>
          </p:cNvPr>
          <p:cNvSpPr>
            <a:spLocks noGrp="1"/>
          </p:cNvSpPr>
          <p:nvPr>
            <p:ph type="body" sz="quarter" idx="18" hasCustomPrompt="1"/>
          </p:nvPr>
        </p:nvSpPr>
        <p:spPr>
          <a:xfrm>
            <a:off x="6747987" y="2261458"/>
            <a:ext cx="5037613" cy="1088571"/>
          </a:xfrm>
        </p:spPr>
        <p:txBody>
          <a:bodyPr anchor="ctr">
            <a:normAutofit/>
          </a:bodyPr>
          <a:lstStyle>
            <a:lvl1pPr marL="285750" indent="-285750">
              <a:buFont typeface="Courier New" panose="02070309020205020404" pitchFamily="49" charset="0"/>
              <a:buChar char="o"/>
              <a:defRPr sz="1200">
                <a:solidFill>
                  <a:schemeClr val="accent6"/>
                </a:solidFill>
                <a:latin typeface="Arial" panose="020B0604020202020204" pitchFamily="34" charset="0"/>
                <a:cs typeface="Arial" panose="020B0604020202020204" pitchFamily="34" charset="0"/>
              </a:defRPr>
            </a:lvl1pPr>
          </a:lstStyle>
          <a:p>
            <a:pPr lvl="0"/>
            <a:r>
              <a:rPr lang="nb-NO"/>
              <a:t>Utfyllende analyse og beskrivelse om innsikt/ funn </a:t>
            </a:r>
            <a:r>
              <a:rPr lang="nb-NO" err="1"/>
              <a:t>nr</a:t>
            </a:r>
            <a:r>
              <a:rPr lang="nb-NO"/>
              <a:t> 1</a:t>
            </a:r>
          </a:p>
        </p:txBody>
      </p:sp>
      <p:sp>
        <p:nvSpPr>
          <p:cNvPr id="2" name="Rektangel 1">
            <a:extLst>
              <a:ext uri="{FF2B5EF4-FFF2-40B4-BE49-F238E27FC236}">
                <a16:creationId xmlns:a16="http://schemas.microsoft.com/office/drawing/2014/main" id="{F23DD0D1-E6C2-EF4C-8DDB-AA4877198075}"/>
              </a:ext>
            </a:extLst>
          </p:cNvPr>
          <p:cNvSpPr/>
          <p:nvPr userDrawn="1"/>
        </p:nvSpPr>
        <p:spPr>
          <a:xfrm>
            <a:off x="2178378" y="942789"/>
            <a:ext cx="8869376" cy="830997"/>
          </a:xfrm>
          <a:prstGeom prst="rect">
            <a:avLst/>
          </a:prstGeom>
        </p:spPr>
        <p:txBody>
          <a:bodyPr wrap="square">
            <a:spAutoFit/>
          </a:bodyPr>
          <a:lstStyle/>
          <a:p>
            <a:r>
              <a:rPr lang="nb-NO" sz="4400">
                <a:solidFill>
                  <a:schemeClr val="bg1"/>
                </a:solidFill>
                <a:latin typeface="Century Gothic" panose="020B0502020202020204" pitchFamily="34" charset="0"/>
                <a:ea typeface="Arial" charset="0"/>
                <a:cs typeface="Arial" charset="0"/>
              </a:rPr>
              <a:t>viktigste</a:t>
            </a:r>
            <a:r>
              <a:rPr lang="nb-NO" sz="3600">
                <a:solidFill>
                  <a:schemeClr val="bg1"/>
                </a:solidFill>
                <a:latin typeface="Century Gothic" panose="020B0502020202020204" pitchFamily="34" charset="0"/>
                <a:ea typeface="Arial" charset="0"/>
                <a:cs typeface="Arial" charset="0"/>
              </a:rPr>
              <a:t> </a:t>
            </a:r>
            <a:r>
              <a:rPr lang="nb-NO" sz="4800" b="1" i="1">
                <a:solidFill>
                  <a:schemeClr val="bg1"/>
                </a:solidFill>
                <a:latin typeface="Century Schoolbook" panose="02040604050505020304" pitchFamily="18" charset="0"/>
                <a:ea typeface="Arial" charset="0"/>
                <a:cs typeface="Arial" charset="0"/>
              </a:rPr>
              <a:t>innsikter og funn</a:t>
            </a:r>
            <a:endParaRPr lang="nb-NO" sz="3600" b="1" i="1">
              <a:solidFill>
                <a:schemeClr val="bg1"/>
              </a:solidFill>
              <a:latin typeface="Century Schoolbook" panose="02040604050505020304" pitchFamily="18" charset="0"/>
              <a:ea typeface="Arial" charset="0"/>
              <a:cs typeface="Arial" charset="0"/>
            </a:endParaRPr>
          </a:p>
        </p:txBody>
      </p:sp>
      <p:sp>
        <p:nvSpPr>
          <p:cNvPr id="16" name="Ellipse 15">
            <a:extLst>
              <a:ext uri="{FF2B5EF4-FFF2-40B4-BE49-F238E27FC236}">
                <a16:creationId xmlns:a16="http://schemas.microsoft.com/office/drawing/2014/main" id="{17225DC1-14A7-4B4F-834E-0FC8CADE7EB9}"/>
              </a:ext>
            </a:extLst>
          </p:cNvPr>
          <p:cNvSpPr/>
          <p:nvPr userDrawn="1"/>
        </p:nvSpPr>
        <p:spPr>
          <a:xfrm>
            <a:off x="782623" y="3590304"/>
            <a:ext cx="1088571" cy="10885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latin typeface="Century Gothic" panose="020B0502020202020204" pitchFamily="34" charset="0"/>
                <a:ea typeface="Arial" charset="0"/>
                <a:cs typeface="Arial" charset="0"/>
              </a:rPr>
              <a:t>2</a:t>
            </a:r>
          </a:p>
        </p:txBody>
      </p:sp>
      <p:sp>
        <p:nvSpPr>
          <p:cNvPr id="17" name="Ellipse 16">
            <a:extLst>
              <a:ext uri="{FF2B5EF4-FFF2-40B4-BE49-F238E27FC236}">
                <a16:creationId xmlns:a16="http://schemas.microsoft.com/office/drawing/2014/main" id="{38F560FB-FDA8-6849-805D-F63BF1E77DC3}"/>
              </a:ext>
            </a:extLst>
          </p:cNvPr>
          <p:cNvSpPr/>
          <p:nvPr userDrawn="1"/>
        </p:nvSpPr>
        <p:spPr>
          <a:xfrm>
            <a:off x="782623" y="4919150"/>
            <a:ext cx="1088571" cy="10885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latin typeface="Century Gothic" panose="020B0502020202020204" pitchFamily="34" charset="0"/>
                <a:ea typeface="Arial" charset="0"/>
                <a:cs typeface="Arial" charset="0"/>
              </a:rPr>
              <a:t>3</a:t>
            </a:r>
          </a:p>
        </p:txBody>
      </p:sp>
      <p:sp>
        <p:nvSpPr>
          <p:cNvPr id="18" name="Plassholder for tekst 31">
            <a:extLst>
              <a:ext uri="{FF2B5EF4-FFF2-40B4-BE49-F238E27FC236}">
                <a16:creationId xmlns:a16="http://schemas.microsoft.com/office/drawing/2014/main" id="{6D2751FC-54FA-0041-9C2B-B6E3B373D2C3}"/>
              </a:ext>
            </a:extLst>
          </p:cNvPr>
          <p:cNvSpPr>
            <a:spLocks noGrp="1"/>
          </p:cNvSpPr>
          <p:nvPr>
            <p:ph type="body" sz="quarter" idx="19" hasCustomPrompt="1"/>
          </p:nvPr>
        </p:nvSpPr>
        <p:spPr>
          <a:xfrm>
            <a:off x="2144579" y="3594790"/>
            <a:ext cx="4144882" cy="1084085"/>
          </a:xfrm>
        </p:spPr>
        <p:txBody>
          <a:bodyPr anchor="ctr">
            <a:normAutofit/>
          </a:bodyPr>
          <a:lstStyle>
            <a:lvl1pPr marL="0" indent="0">
              <a:buNone/>
              <a:defRPr sz="1400">
                <a:solidFill>
                  <a:schemeClr val="accent6"/>
                </a:solidFill>
                <a:latin typeface="Century Gothic" panose="020B0502020202020204" pitchFamily="34" charset="0"/>
              </a:defRPr>
            </a:lvl1pPr>
          </a:lstStyle>
          <a:p>
            <a:pPr lvl="0"/>
            <a:r>
              <a:rPr lang="nb-NO"/>
              <a:t>Skriv inn innsikt/ funn </a:t>
            </a:r>
            <a:r>
              <a:rPr lang="nb-NO" err="1"/>
              <a:t>nr</a:t>
            </a:r>
            <a:r>
              <a:rPr lang="nb-NO"/>
              <a:t> 2</a:t>
            </a:r>
          </a:p>
        </p:txBody>
      </p:sp>
      <p:sp>
        <p:nvSpPr>
          <p:cNvPr id="19" name="Plassholder for tekst 31">
            <a:extLst>
              <a:ext uri="{FF2B5EF4-FFF2-40B4-BE49-F238E27FC236}">
                <a16:creationId xmlns:a16="http://schemas.microsoft.com/office/drawing/2014/main" id="{C1906359-4731-914C-A6A9-5B0BB8F02F7E}"/>
              </a:ext>
            </a:extLst>
          </p:cNvPr>
          <p:cNvSpPr>
            <a:spLocks noGrp="1"/>
          </p:cNvSpPr>
          <p:nvPr>
            <p:ph type="body" sz="quarter" idx="20" hasCustomPrompt="1"/>
          </p:nvPr>
        </p:nvSpPr>
        <p:spPr>
          <a:xfrm>
            <a:off x="6747987" y="3590304"/>
            <a:ext cx="5037613" cy="1088571"/>
          </a:xfrm>
        </p:spPr>
        <p:txBody>
          <a:bodyPr anchor="ctr">
            <a:normAutofit/>
          </a:bodyPr>
          <a:lstStyle>
            <a:lvl1pPr marL="285750" indent="-285750">
              <a:buFont typeface="Courier New" panose="02070309020205020404" pitchFamily="49" charset="0"/>
              <a:buChar char="o"/>
              <a:defRPr sz="1200">
                <a:solidFill>
                  <a:schemeClr val="accent6"/>
                </a:solidFill>
                <a:latin typeface="Arial" panose="020B0604020202020204" pitchFamily="34" charset="0"/>
                <a:cs typeface="Arial" panose="020B0604020202020204" pitchFamily="34" charset="0"/>
              </a:defRPr>
            </a:lvl1pPr>
          </a:lstStyle>
          <a:p>
            <a:pPr lvl="0"/>
            <a:r>
              <a:rPr lang="nb-NO"/>
              <a:t>Utfyllende analyse og beskrivelse om innsikt/ funn </a:t>
            </a:r>
            <a:r>
              <a:rPr lang="nb-NO" err="1"/>
              <a:t>nr</a:t>
            </a:r>
            <a:r>
              <a:rPr lang="nb-NO"/>
              <a:t> 2</a:t>
            </a:r>
          </a:p>
        </p:txBody>
      </p:sp>
      <p:sp>
        <p:nvSpPr>
          <p:cNvPr id="20" name="Plassholder for tekst 31">
            <a:extLst>
              <a:ext uri="{FF2B5EF4-FFF2-40B4-BE49-F238E27FC236}">
                <a16:creationId xmlns:a16="http://schemas.microsoft.com/office/drawing/2014/main" id="{8D82AE4A-0365-6A47-A1D8-D30C4D5B5FB4}"/>
              </a:ext>
            </a:extLst>
          </p:cNvPr>
          <p:cNvSpPr>
            <a:spLocks noGrp="1"/>
          </p:cNvSpPr>
          <p:nvPr>
            <p:ph type="body" sz="quarter" idx="21" hasCustomPrompt="1"/>
          </p:nvPr>
        </p:nvSpPr>
        <p:spPr>
          <a:xfrm>
            <a:off x="2144579" y="4923636"/>
            <a:ext cx="4144882" cy="1084085"/>
          </a:xfrm>
        </p:spPr>
        <p:txBody>
          <a:bodyPr anchor="ctr">
            <a:normAutofit/>
          </a:bodyPr>
          <a:lstStyle>
            <a:lvl1pPr marL="0" indent="0">
              <a:buNone/>
              <a:defRPr sz="1400">
                <a:solidFill>
                  <a:schemeClr val="accent6"/>
                </a:solidFill>
                <a:latin typeface="Century Gothic" panose="020B0502020202020204" pitchFamily="34" charset="0"/>
              </a:defRPr>
            </a:lvl1pPr>
          </a:lstStyle>
          <a:p>
            <a:pPr lvl="0"/>
            <a:r>
              <a:rPr lang="nb-NO"/>
              <a:t>Skriv inn innsikt/ funn </a:t>
            </a:r>
            <a:r>
              <a:rPr lang="nb-NO" err="1"/>
              <a:t>nr</a:t>
            </a:r>
            <a:r>
              <a:rPr lang="nb-NO"/>
              <a:t> 3</a:t>
            </a:r>
          </a:p>
        </p:txBody>
      </p:sp>
      <p:sp>
        <p:nvSpPr>
          <p:cNvPr id="21" name="Plassholder for tekst 31">
            <a:extLst>
              <a:ext uri="{FF2B5EF4-FFF2-40B4-BE49-F238E27FC236}">
                <a16:creationId xmlns:a16="http://schemas.microsoft.com/office/drawing/2014/main" id="{DE16064B-7E10-6D4A-A877-624190A45D2B}"/>
              </a:ext>
            </a:extLst>
          </p:cNvPr>
          <p:cNvSpPr>
            <a:spLocks noGrp="1"/>
          </p:cNvSpPr>
          <p:nvPr>
            <p:ph type="body" sz="quarter" idx="22" hasCustomPrompt="1"/>
          </p:nvPr>
        </p:nvSpPr>
        <p:spPr>
          <a:xfrm>
            <a:off x="6747987" y="4919150"/>
            <a:ext cx="5037613" cy="1088571"/>
          </a:xfrm>
        </p:spPr>
        <p:txBody>
          <a:bodyPr anchor="ctr">
            <a:normAutofit/>
          </a:bodyPr>
          <a:lstStyle>
            <a:lvl1pPr marL="285750" indent="-285750">
              <a:buFont typeface="Courier New" panose="02070309020205020404" pitchFamily="49" charset="0"/>
              <a:buChar char="o"/>
              <a:defRPr sz="1200">
                <a:solidFill>
                  <a:schemeClr val="accent6"/>
                </a:solidFill>
                <a:latin typeface="Arial" panose="020B0604020202020204" pitchFamily="34" charset="0"/>
                <a:cs typeface="Arial" panose="020B0604020202020204" pitchFamily="34" charset="0"/>
              </a:defRPr>
            </a:lvl1pPr>
          </a:lstStyle>
          <a:p>
            <a:pPr lvl="0"/>
            <a:r>
              <a:rPr lang="nb-NO"/>
              <a:t>Utfyllende analyse og beskrivelse om innsikt/ funn </a:t>
            </a:r>
            <a:r>
              <a:rPr lang="nb-NO" err="1"/>
              <a:t>nr</a:t>
            </a:r>
            <a:r>
              <a:rPr lang="nb-NO"/>
              <a:t> 3</a:t>
            </a:r>
          </a:p>
        </p:txBody>
      </p:sp>
      <p:sp>
        <p:nvSpPr>
          <p:cNvPr id="4" name="Ellipse 3">
            <a:extLst>
              <a:ext uri="{FF2B5EF4-FFF2-40B4-BE49-F238E27FC236}">
                <a16:creationId xmlns:a16="http://schemas.microsoft.com/office/drawing/2014/main" id="{BD2A5DE6-39B2-8445-82F0-AF7CD21D37BF}"/>
              </a:ext>
            </a:extLst>
          </p:cNvPr>
          <p:cNvSpPr/>
          <p:nvPr userDrawn="1"/>
        </p:nvSpPr>
        <p:spPr>
          <a:xfrm>
            <a:off x="6424381" y="2711401"/>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2" name="Ellipse 21">
            <a:extLst>
              <a:ext uri="{FF2B5EF4-FFF2-40B4-BE49-F238E27FC236}">
                <a16:creationId xmlns:a16="http://schemas.microsoft.com/office/drawing/2014/main" id="{E400ABC8-298A-414D-A925-A0A52C93ABE6}"/>
              </a:ext>
            </a:extLst>
          </p:cNvPr>
          <p:cNvSpPr/>
          <p:nvPr userDrawn="1"/>
        </p:nvSpPr>
        <p:spPr>
          <a:xfrm>
            <a:off x="6424381" y="4040246"/>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3" name="Ellipse 22">
            <a:extLst>
              <a:ext uri="{FF2B5EF4-FFF2-40B4-BE49-F238E27FC236}">
                <a16:creationId xmlns:a16="http://schemas.microsoft.com/office/drawing/2014/main" id="{52F5ECA3-CF91-C34B-A769-6BF2FF526C94}"/>
              </a:ext>
            </a:extLst>
          </p:cNvPr>
          <p:cNvSpPr/>
          <p:nvPr userDrawn="1"/>
        </p:nvSpPr>
        <p:spPr>
          <a:xfrm>
            <a:off x="6424381" y="5369091"/>
            <a:ext cx="188685" cy="188685"/>
          </a:xfrm>
          <a:prstGeom prst="ellips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27" name="Bilde 26">
            <a:extLst>
              <a:ext uri="{FF2B5EF4-FFF2-40B4-BE49-F238E27FC236}">
                <a16:creationId xmlns:a16="http://schemas.microsoft.com/office/drawing/2014/main" id="{04344B05-12E9-194A-BD14-8FFFD80FBA3E}"/>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flipH="1">
            <a:off x="10355734" y="-1059"/>
            <a:ext cx="1836266" cy="1774846"/>
          </a:xfrm>
          <a:prstGeom prst="rect">
            <a:avLst/>
          </a:prstGeom>
        </p:spPr>
      </p:pic>
      <p:sp>
        <p:nvSpPr>
          <p:cNvPr id="15" name="TekstSylinder 14">
            <a:extLst>
              <a:ext uri="{FF2B5EF4-FFF2-40B4-BE49-F238E27FC236}">
                <a16:creationId xmlns:a16="http://schemas.microsoft.com/office/drawing/2014/main" id="{EEC5BFEA-7C9D-2F46-BAD0-88EF13056FA7}"/>
              </a:ext>
            </a:extLst>
          </p:cNvPr>
          <p:cNvSpPr txBox="1"/>
          <p:nvPr userDrawn="1"/>
        </p:nvSpPr>
        <p:spPr>
          <a:xfrm>
            <a:off x="274624" y="-312848"/>
            <a:ext cx="2104571" cy="2646878"/>
          </a:xfrm>
          <a:prstGeom prst="rect">
            <a:avLst/>
          </a:prstGeom>
          <a:noFill/>
        </p:spPr>
        <p:txBody>
          <a:bodyPr wrap="square" rtlCol="0">
            <a:spAutoFit/>
          </a:bodyPr>
          <a:lstStyle/>
          <a:p>
            <a:pPr algn="ctr"/>
            <a:r>
              <a:rPr lang="nb-NO" sz="16600" b="1">
                <a:solidFill>
                  <a:schemeClr val="accent3"/>
                </a:solidFill>
                <a:latin typeface="Century Gothic" panose="020B0502020202020204" pitchFamily="34" charset="0"/>
                <a:ea typeface="Arial" charset="0"/>
                <a:cs typeface="Arial" charset="0"/>
              </a:rPr>
              <a:t>3</a:t>
            </a:r>
          </a:p>
        </p:txBody>
      </p:sp>
    </p:spTree>
    <p:extLst>
      <p:ext uri="{BB962C8B-B14F-4D97-AF65-F5344CB8AC3E}">
        <p14:creationId xmlns:p14="http://schemas.microsoft.com/office/powerpoint/2010/main" val="18196268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tel og innhold_enso som bulle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839787" y="1558455"/>
            <a:ext cx="10548938" cy="4654085"/>
          </a:xfrm>
        </p:spPr>
        <p:txBody>
          <a:bodyPr>
            <a:normAutofit/>
          </a:bodyPr>
          <a:lstStyle>
            <a:lvl1pPr marL="407988" indent="-396875">
              <a:tabLst/>
              <a:defRPr sz="2400">
                <a:solidFill>
                  <a:schemeClr val="accent6"/>
                </a:solidFill>
              </a:defRPr>
            </a:lvl1pPr>
          </a:lstStyle>
          <a:p>
            <a:pPr lvl="0"/>
            <a:r>
              <a:rPr lang="nb-NO"/>
              <a:t>Klikk for å redigere tekststiler i malen</a:t>
            </a:r>
          </a:p>
        </p:txBody>
      </p:sp>
      <p:sp>
        <p:nvSpPr>
          <p:cNvPr id="6" name="Plassholder for lysbildenummer 5"/>
          <p:cNvSpPr>
            <a:spLocks noGrp="1"/>
          </p:cNvSpPr>
          <p:nvPr>
            <p:ph type="sldNum" sz="quarter" idx="12"/>
          </p:nvPr>
        </p:nvSpPr>
        <p:spPr/>
        <p:txBody>
          <a:bodyPr/>
          <a:lstStyle/>
          <a:p>
            <a:fld id="{2A7D75EB-BD23-FF4F-80AE-955DA86030AC}" type="slidenum">
              <a:rPr lang="nb-NO" smtClean="0"/>
              <a:t>‹#›</a:t>
            </a:fld>
            <a:endParaRPr lang="nb-NO"/>
          </a:p>
        </p:txBody>
      </p:sp>
    </p:spTree>
    <p:extLst>
      <p:ext uri="{BB962C8B-B14F-4D97-AF65-F5344CB8AC3E}">
        <p14:creationId xmlns:p14="http://schemas.microsoft.com/office/powerpoint/2010/main" val="269958030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tel og innhold_oransje bulle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839787" y="1558455"/>
            <a:ext cx="10548938" cy="4654085"/>
          </a:xfrm>
        </p:spPr>
        <p:txBody>
          <a:bodyPr>
            <a:normAutofit/>
          </a:bodyPr>
          <a:lstStyle>
            <a:lvl1pPr marL="407988" indent="-396875">
              <a:buClr>
                <a:schemeClr val="tx2"/>
              </a:buClr>
              <a:buFont typeface="Arial" panose="020B0604020202020204" pitchFamily="34" charset="0"/>
              <a:buChar char="•"/>
              <a:tabLst/>
              <a:defRPr sz="2400">
                <a:solidFill>
                  <a:schemeClr val="accent6"/>
                </a:solidFill>
              </a:defRPr>
            </a:lvl1pPr>
            <a:lvl2pPr marL="457200" indent="0">
              <a:buNone/>
              <a:defRPr/>
            </a:lvl2pPr>
          </a:lstStyle>
          <a:p>
            <a:pPr lvl="0"/>
            <a:r>
              <a:rPr lang="nb-NO"/>
              <a:t>Klikk for å redigere tekststiler i malen</a:t>
            </a:r>
          </a:p>
        </p:txBody>
      </p:sp>
      <p:sp>
        <p:nvSpPr>
          <p:cNvPr id="6" name="Plassholder for lysbildenummer 5"/>
          <p:cNvSpPr>
            <a:spLocks noGrp="1"/>
          </p:cNvSpPr>
          <p:nvPr>
            <p:ph type="sldNum" sz="quarter" idx="12"/>
          </p:nvPr>
        </p:nvSpPr>
        <p:spPr/>
        <p:txBody>
          <a:bodyPr/>
          <a:lstStyle/>
          <a:p>
            <a:fld id="{2A7D75EB-BD23-FF4F-80AE-955DA86030AC}" type="slidenum">
              <a:rPr lang="nb-NO" smtClean="0"/>
              <a:t>‹#›</a:t>
            </a:fld>
            <a:endParaRPr lang="nb-NO"/>
          </a:p>
        </p:txBody>
      </p:sp>
    </p:spTree>
    <p:extLst>
      <p:ext uri="{BB962C8B-B14F-4D97-AF65-F5344CB8AC3E}">
        <p14:creationId xmlns:p14="http://schemas.microsoft.com/office/powerpoint/2010/main" val="191771267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850443" y="365126"/>
            <a:ext cx="10538281" cy="842312"/>
          </a:xfrm>
        </p:spPr>
        <p:txBody>
          <a:bodyPr/>
          <a:lstStyle/>
          <a:p>
            <a:r>
              <a:rPr lang="nb-NO"/>
              <a:t>Klikk for å redigere tittelstil</a:t>
            </a:r>
            <a:endParaRPr lang="en-US"/>
          </a:p>
        </p:txBody>
      </p:sp>
      <p:sp>
        <p:nvSpPr>
          <p:cNvPr id="5" name="Slide Number Placeholder 4"/>
          <p:cNvSpPr>
            <a:spLocks noGrp="1"/>
          </p:cNvSpPr>
          <p:nvPr>
            <p:ph type="sldNum" sz="quarter" idx="12"/>
          </p:nvPr>
        </p:nvSpPr>
        <p:spPr/>
        <p:txBody>
          <a:bodyPr/>
          <a:lstStyle/>
          <a:p>
            <a:fld id="{2A7D75EB-BD23-FF4F-80AE-955DA86030AC}" type="slidenum">
              <a:rPr lang="nb-NO" smtClean="0"/>
              <a:t>‹#›</a:t>
            </a:fld>
            <a:endParaRPr lang="nb-NO"/>
          </a:p>
        </p:txBody>
      </p:sp>
    </p:spTree>
    <p:extLst>
      <p:ext uri="{BB962C8B-B14F-4D97-AF65-F5344CB8AC3E}">
        <p14:creationId xmlns:p14="http://schemas.microsoft.com/office/powerpoint/2010/main" val="256513784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fikk med tittel">
    <p:spTree>
      <p:nvGrpSpPr>
        <p:cNvPr id="1" name=""/>
        <p:cNvGrpSpPr/>
        <p:nvPr/>
      </p:nvGrpSpPr>
      <p:grpSpPr>
        <a:xfrm>
          <a:off x="0" y="0"/>
          <a:ext cx="0" cy="0"/>
          <a:chOff x="0" y="0"/>
          <a:chExt cx="0" cy="0"/>
        </a:xfrm>
      </p:grpSpPr>
      <p:sp>
        <p:nvSpPr>
          <p:cNvPr id="4" name="Ellipse 3"/>
          <p:cNvSpPr/>
          <p:nvPr userDrawn="1"/>
        </p:nvSpPr>
        <p:spPr>
          <a:xfrm>
            <a:off x="1867177" y="6242474"/>
            <a:ext cx="249044" cy="2490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 name="Tittel 1"/>
          <p:cNvSpPr>
            <a:spLocks noGrp="1"/>
          </p:cNvSpPr>
          <p:nvPr>
            <p:ph type="title"/>
          </p:nvPr>
        </p:nvSpPr>
        <p:spPr>
          <a:xfrm>
            <a:off x="850443" y="353094"/>
            <a:ext cx="10538281" cy="842312"/>
          </a:xfrm>
        </p:spPr>
        <p:txBody>
          <a:bodyPr/>
          <a:lstStyle/>
          <a:p>
            <a:r>
              <a:rPr lang="nb-NO"/>
              <a:t>Klikk for å redigere tittelstil</a:t>
            </a:r>
          </a:p>
        </p:txBody>
      </p:sp>
      <p:sp>
        <p:nvSpPr>
          <p:cNvPr id="5" name="Plassholder for diagram 4"/>
          <p:cNvSpPr>
            <a:spLocks noGrp="1"/>
          </p:cNvSpPr>
          <p:nvPr>
            <p:ph type="chart" sz="quarter" idx="11"/>
          </p:nvPr>
        </p:nvSpPr>
        <p:spPr>
          <a:xfrm>
            <a:off x="850443" y="1558092"/>
            <a:ext cx="10538281" cy="4352925"/>
          </a:xfrm>
        </p:spPr>
        <p:txBody>
          <a:bodyPr>
            <a:normAutofit/>
          </a:bodyPr>
          <a:lstStyle>
            <a:lvl1pPr marL="407988" indent="-396875">
              <a:tabLst/>
              <a:defRPr sz="1600">
                <a:solidFill>
                  <a:schemeClr val="accent6"/>
                </a:solidFill>
              </a:defRPr>
            </a:lvl1pPr>
          </a:lstStyle>
          <a:p>
            <a:r>
              <a:rPr lang="nb-NO"/>
              <a:t>Klikk ikonet for å legge til et diagram</a:t>
            </a:r>
          </a:p>
        </p:txBody>
      </p:sp>
      <p:sp>
        <p:nvSpPr>
          <p:cNvPr id="11" name="Ellipse 10"/>
          <p:cNvSpPr/>
          <p:nvPr userDrawn="1"/>
        </p:nvSpPr>
        <p:spPr>
          <a:xfrm>
            <a:off x="833411" y="6242474"/>
            <a:ext cx="244736" cy="2447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6" name="TekstSylinder 5"/>
          <p:cNvSpPr txBox="1"/>
          <p:nvPr userDrawn="1"/>
        </p:nvSpPr>
        <p:spPr>
          <a:xfrm>
            <a:off x="803658" y="6231836"/>
            <a:ext cx="407650" cy="246221"/>
          </a:xfrm>
          <a:prstGeom prst="rect">
            <a:avLst/>
          </a:prstGeom>
          <a:noFill/>
        </p:spPr>
        <p:txBody>
          <a:bodyPr wrap="square" rtlCol="0">
            <a:spAutoFit/>
          </a:bodyPr>
          <a:lstStyle/>
          <a:p>
            <a:r>
              <a:rPr lang="nb-NO" sz="1000">
                <a:solidFill>
                  <a:schemeClr val="accent6"/>
                </a:solidFill>
                <a:latin typeface="Arial" charset="0"/>
                <a:ea typeface="Arial" charset="0"/>
                <a:cs typeface="Arial" charset="0"/>
              </a:rPr>
              <a:t>n=</a:t>
            </a:r>
          </a:p>
        </p:txBody>
      </p:sp>
      <p:sp>
        <p:nvSpPr>
          <p:cNvPr id="7" name="TekstSylinder 6"/>
          <p:cNvSpPr txBox="1"/>
          <p:nvPr userDrawn="1"/>
        </p:nvSpPr>
        <p:spPr>
          <a:xfrm>
            <a:off x="1861278" y="6242474"/>
            <a:ext cx="231562" cy="246221"/>
          </a:xfrm>
          <a:prstGeom prst="rect">
            <a:avLst/>
          </a:prstGeom>
          <a:noFill/>
        </p:spPr>
        <p:txBody>
          <a:bodyPr wrap="square" rtlCol="0">
            <a:spAutoFit/>
          </a:bodyPr>
          <a:lstStyle/>
          <a:p>
            <a:r>
              <a:rPr lang="nb-NO" sz="1000">
                <a:solidFill>
                  <a:schemeClr val="accent6"/>
                </a:solidFill>
                <a:latin typeface="Arial" charset="0"/>
                <a:ea typeface="Arial" charset="0"/>
                <a:cs typeface="Arial" charset="0"/>
              </a:rPr>
              <a:t>?</a:t>
            </a:r>
          </a:p>
        </p:txBody>
      </p:sp>
      <p:sp>
        <p:nvSpPr>
          <p:cNvPr id="22" name="Plassholder for tekst 21">
            <a:extLst>
              <a:ext uri="{FF2B5EF4-FFF2-40B4-BE49-F238E27FC236}">
                <a16:creationId xmlns:a16="http://schemas.microsoft.com/office/drawing/2014/main" id="{F30642B5-C0AE-4240-B764-C9161BE6BDF0}"/>
              </a:ext>
            </a:extLst>
          </p:cNvPr>
          <p:cNvSpPr>
            <a:spLocks noGrp="1"/>
          </p:cNvSpPr>
          <p:nvPr userDrawn="1">
            <p:ph type="body" sz="quarter" idx="12" hasCustomPrompt="1"/>
          </p:nvPr>
        </p:nvSpPr>
        <p:spPr>
          <a:xfrm>
            <a:off x="2195223" y="6101395"/>
            <a:ext cx="9188826" cy="525982"/>
          </a:xfrm>
        </p:spPr>
        <p:txBody>
          <a:bodyPr anchor="ctr">
            <a:normAutofit/>
          </a:bodyPr>
          <a:lstStyle>
            <a:lvl1pPr marL="0" indent="0">
              <a:buNone/>
              <a:defRPr sz="1000">
                <a:solidFill>
                  <a:schemeClr val="accent6"/>
                </a:solidFill>
              </a:defRPr>
            </a:lvl1pPr>
          </a:lstStyle>
          <a:p>
            <a:pPr lvl="0"/>
            <a:r>
              <a:rPr lang="nb-NO"/>
              <a:t>Skriv inn spørsmålet</a:t>
            </a:r>
          </a:p>
        </p:txBody>
      </p:sp>
      <p:sp>
        <p:nvSpPr>
          <p:cNvPr id="23" name="Plassholder for tekst 21">
            <a:extLst>
              <a:ext uri="{FF2B5EF4-FFF2-40B4-BE49-F238E27FC236}">
                <a16:creationId xmlns:a16="http://schemas.microsoft.com/office/drawing/2014/main" id="{E930AC73-380A-154C-8CB8-F8135A28EE02}"/>
              </a:ext>
            </a:extLst>
          </p:cNvPr>
          <p:cNvSpPr>
            <a:spLocks noGrp="1"/>
          </p:cNvSpPr>
          <p:nvPr userDrawn="1">
            <p:ph type="body" sz="quarter" idx="13" hasCustomPrompt="1"/>
          </p:nvPr>
        </p:nvSpPr>
        <p:spPr>
          <a:xfrm>
            <a:off x="1107899" y="6242474"/>
            <a:ext cx="680275" cy="249044"/>
          </a:xfrm>
        </p:spPr>
        <p:txBody>
          <a:bodyPr anchor="ctr">
            <a:noAutofit/>
          </a:bodyPr>
          <a:lstStyle>
            <a:lvl1pPr marL="0" indent="0" algn="l">
              <a:buNone/>
              <a:defRPr sz="1000">
                <a:solidFill>
                  <a:schemeClr val="accent6"/>
                </a:solidFill>
              </a:defRPr>
            </a:lvl1pPr>
          </a:lstStyle>
          <a:p>
            <a:pPr lvl="0"/>
            <a:r>
              <a:rPr lang="nb-NO"/>
              <a:t>Skriv n</a:t>
            </a:r>
          </a:p>
        </p:txBody>
      </p:sp>
      <p:sp>
        <p:nvSpPr>
          <p:cNvPr id="12" name="Plassholder for lysbildenummer 4">
            <a:extLst>
              <a:ext uri="{FF2B5EF4-FFF2-40B4-BE49-F238E27FC236}">
                <a16:creationId xmlns:a16="http://schemas.microsoft.com/office/drawing/2014/main" id="{EB711907-31E8-D242-AE65-270D9DA82DFE}"/>
              </a:ext>
            </a:extLst>
          </p:cNvPr>
          <p:cNvSpPr>
            <a:spLocks noGrp="1"/>
          </p:cNvSpPr>
          <p:nvPr>
            <p:ph type="sldNum" sz="quarter" idx="14"/>
          </p:nvPr>
        </p:nvSpPr>
        <p:spPr>
          <a:xfrm>
            <a:off x="290513" y="6534854"/>
            <a:ext cx="549275" cy="323146"/>
          </a:xfrm>
        </p:spPr>
        <p:txBody>
          <a:bodyPr/>
          <a:lstStyle>
            <a:lvl1pPr>
              <a:defRPr b="1">
                <a:solidFill>
                  <a:schemeClr val="accent6"/>
                </a:solidFill>
              </a:defRPr>
            </a:lvl1pPr>
          </a:lstStyle>
          <a:p>
            <a:fld id="{2A7D75EB-BD23-FF4F-80AE-955DA86030AC}" type="slidenum">
              <a:rPr lang="nb-NO" smtClean="0"/>
              <a:pPr/>
              <a:t>‹#›</a:t>
            </a:fld>
            <a:endParaRPr lang="nb-NO"/>
          </a:p>
        </p:txBody>
      </p:sp>
    </p:spTree>
    <p:extLst>
      <p:ext uri="{BB962C8B-B14F-4D97-AF65-F5344CB8AC3E}">
        <p14:creationId xmlns:p14="http://schemas.microsoft.com/office/powerpoint/2010/main" val="3429750625"/>
      </p:ext>
    </p:extLst>
  </p:cSld>
  <p:clrMapOvr>
    <a:masterClrMapping/>
  </p:clrMapOvr>
  <p:transition>
    <p:fade/>
  </p:transition>
  <p:extLst>
    <p:ext uri="{DCECCB84-F9BA-43D5-87BE-67443E8EF086}">
      <p15:sldGuideLst xmlns:p15="http://schemas.microsoft.com/office/powerpoint/2012/main">
        <p15:guide id="4" pos="257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fikk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68838E-DF7B-E142-A759-CFB4D1E8AB34}"/>
              </a:ext>
            </a:extLst>
          </p:cNvPr>
          <p:cNvSpPr>
            <a:spLocks noGrp="1"/>
          </p:cNvSpPr>
          <p:nvPr>
            <p:ph type="title"/>
          </p:nvPr>
        </p:nvSpPr>
        <p:spPr>
          <a:xfrm>
            <a:off x="850443" y="353094"/>
            <a:ext cx="10538281" cy="842312"/>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B309A200-F0A8-CB4F-B2E1-B0D488C6A61B}"/>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4" name="Plassholder for diagram 4">
            <a:extLst>
              <a:ext uri="{FF2B5EF4-FFF2-40B4-BE49-F238E27FC236}">
                <a16:creationId xmlns:a16="http://schemas.microsoft.com/office/drawing/2014/main" id="{0BA6DF77-80B4-974C-AC94-120775868B9B}"/>
              </a:ext>
            </a:extLst>
          </p:cNvPr>
          <p:cNvSpPr>
            <a:spLocks noGrp="1"/>
          </p:cNvSpPr>
          <p:nvPr>
            <p:ph type="chart" sz="quarter" idx="11"/>
          </p:nvPr>
        </p:nvSpPr>
        <p:spPr>
          <a:xfrm>
            <a:off x="838200" y="1558091"/>
            <a:ext cx="6878638" cy="4372358"/>
          </a:xfrm>
        </p:spPr>
        <p:txBody>
          <a:bodyPr>
            <a:normAutofit/>
          </a:bodyPr>
          <a:lstStyle>
            <a:lvl1pPr marL="361950" indent="-350838">
              <a:tabLst/>
              <a:defRPr sz="1600">
                <a:solidFill>
                  <a:schemeClr val="accent6"/>
                </a:solidFill>
              </a:defRPr>
            </a:lvl1pPr>
          </a:lstStyle>
          <a:p>
            <a:r>
              <a:rPr lang="nb-NO"/>
              <a:t>Klikk ikonet for å legge til et diagram</a:t>
            </a:r>
          </a:p>
        </p:txBody>
      </p:sp>
      <p:sp>
        <p:nvSpPr>
          <p:cNvPr id="5" name="Plassholder for innhold 2">
            <a:extLst>
              <a:ext uri="{FF2B5EF4-FFF2-40B4-BE49-F238E27FC236}">
                <a16:creationId xmlns:a16="http://schemas.microsoft.com/office/drawing/2014/main" id="{730160E5-6972-034B-84EF-6D8D58B9FD27}"/>
              </a:ext>
            </a:extLst>
          </p:cNvPr>
          <p:cNvSpPr>
            <a:spLocks noGrp="1"/>
          </p:cNvSpPr>
          <p:nvPr>
            <p:ph idx="1"/>
          </p:nvPr>
        </p:nvSpPr>
        <p:spPr>
          <a:xfrm>
            <a:off x="8148638" y="1558091"/>
            <a:ext cx="3229437" cy="4372358"/>
          </a:xfrm>
        </p:spPr>
        <p:txBody>
          <a:bodyPr>
            <a:normAutofit/>
          </a:bodyPr>
          <a:lstStyle>
            <a:lvl1pPr marL="361950" indent="-361950">
              <a:tabLst/>
              <a:defRPr sz="2000">
                <a:solidFill>
                  <a:schemeClr val="accent6"/>
                </a:solidFill>
              </a:defRPr>
            </a:lvl1pPr>
            <a:lvl2pPr>
              <a:defRPr sz="1800"/>
            </a:lvl2pPr>
            <a:lvl3pPr>
              <a:defRPr sz="1600"/>
            </a:lvl3pPr>
            <a:lvl4pPr>
              <a:defRPr sz="1400"/>
            </a:lvl4pPr>
            <a:lvl5pPr>
              <a:defRPr sz="1400"/>
            </a:lvl5pPr>
          </a:lstStyle>
          <a:p>
            <a:pPr lvl="0"/>
            <a:r>
              <a:rPr lang="nb-NO"/>
              <a:t>Klikk for å redigere tekststiler i malen</a:t>
            </a:r>
          </a:p>
        </p:txBody>
      </p:sp>
    </p:spTree>
    <p:extLst>
      <p:ext uri="{BB962C8B-B14F-4D97-AF65-F5344CB8AC3E}">
        <p14:creationId xmlns:p14="http://schemas.microsoft.com/office/powerpoint/2010/main" val="216182160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 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3DD358-87A3-214D-BA7B-74F35A46BAAB}"/>
              </a:ext>
            </a:extLst>
          </p:cNvPr>
          <p:cNvSpPr>
            <a:spLocks noGrp="1"/>
          </p:cNvSpPr>
          <p:nvPr>
            <p:ph type="title"/>
          </p:nvPr>
        </p:nvSpPr>
        <p:spPr>
          <a:xfrm>
            <a:off x="839787" y="353094"/>
            <a:ext cx="10548937" cy="842312"/>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B42E6F7-96BC-EA45-9185-597091B9C82B}"/>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6" name="Plassholder for tekst 8">
            <a:extLst>
              <a:ext uri="{FF2B5EF4-FFF2-40B4-BE49-F238E27FC236}">
                <a16:creationId xmlns:a16="http://schemas.microsoft.com/office/drawing/2014/main" id="{59866D6E-3460-9344-8EA0-6156DF4A276F}"/>
              </a:ext>
            </a:extLst>
          </p:cNvPr>
          <p:cNvSpPr>
            <a:spLocks noGrp="1"/>
          </p:cNvSpPr>
          <p:nvPr>
            <p:ph type="body" sz="quarter" idx="13"/>
          </p:nvPr>
        </p:nvSpPr>
        <p:spPr>
          <a:xfrm>
            <a:off x="838200" y="5547441"/>
            <a:ext cx="5086815" cy="752998"/>
          </a:xfrm>
        </p:spPr>
        <p:txBody>
          <a:bodyPr>
            <a:normAutofit/>
          </a:bodyPr>
          <a:lstStyle>
            <a:lvl1pPr marL="0" indent="0">
              <a:buNone/>
              <a:defRPr sz="1400">
                <a:solidFill>
                  <a:schemeClr val="accent6"/>
                </a:solidFill>
              </a:defRPr>
            </a:lvl1pPr>
          </a:lstStyle>
          <a:p>
            <a:pPr lvl="0"/>
            <a:r>
              <a:rPr lang="nb-NO"/>
              <a:t>Klikk for å redigere tekststiler i malen</a:t>
            </a:r>
          </a:p>
        </p:txBody>
      </p:sp>
      <p:sp>
        <p:nvSpPr>
          <p:cNvPr id="7" name="Plassholder for tekst 8">
            <a:extLst>
              <a:ext uri="{FF2B5EF4-FFF2-40B4-BE49-F238E27FC236}">
                <a16:creationId xmlns:a16="http://schemas.microsoft.com/office/drawing/2014/main" id="{178756E4-8456-5748-AC8B-B35E92CC7FD1}"/>
              </a:ext>
            </a:extLst>
          </p:cNvPr>
          <p:cNvSpPr>
            <a:spLocks noGrp="1"/>
          </p:cNvSpPr>
          <p:nvPr>
            <p:ph type="body" sz="quarter" idx="14"/>
          </p:nvPr>
        </p:nvSpPr>
        <p:spPr>
          <a:xfrm>
            <a:off x="6289460" y="5547441"/>
            <a:ext cx="5076372" cy="752998"/>
          </a:xfrm>
        </p:spPr>
        <p:txBody>
          <a:bodyPr>
            <a:normAutofit/>
          </a:bodyPr>
          <a:lstStyle>
            <a:lvl1pPr marL="0" indent="0">
              <a:buNone/>
              <a:defRPr sz="1400">
                <a:solidFill>
                  <a:schemeClr val="accent6"/>
                </a:solidFill>
              </a:defRPr>
            </a:lvl1pPr>
          </a:lstStyle>
          <a:p>
            <a:pPr lvl="0"/>
            <a:r>
              <a:rPr lang="nb-NO"/>
              <a:t>Klikk for å redigere tekststiler i malen</a:t>
            </a:r>
          </a:p>
        </p:txBody>
      </p:sp>
      <p:sp>
        <p:nvSpPr>
          <p:cNvPr id="8" name="Plassholder for innhold 9">
            <a:extLst>
              <a:ext uri="{FF2B5EF4-FFF2-40B4-BE49-F238E27FC236}">
                <a16:creationId xmlns:a16="http://schemas.microsoft.com/office/drawing/2014/main" id="{1C2300F2-3BA0-D74D-A63D-99A4018DC100}"/>
              </a:ext>
            </a:extLst>
          </p:cNvPr>
          <p:cNvSpPr>
            <a:spLocks noGrp="1"/>
          </p:cNvSpPr>
          <p:nvPr>
            <p:ph sz="quarter" idx="17" hasCustomPrompt="1"/>
          </p:nvPr>
        </p:nvSpPr>
        <p:spPr>
          <a:xfrm>
            <a:off x="838200" y="1558091"/>
            <a:ext cx="5086816" cy="3989350"/>
          </a:xfrm>
        </p:spPr>
        <p:txBody>
          <a:bodyPr>
            <a:normAutofit/>
          </a:bodyPr>
          <a:lstStyle>
            <a:lvl1pPr marL="361950" indent="-361950">
              <a:tabLst/>
              <a:defRPr sz="1800">
                <a:solidFill>
                  <a:schemeClr val="accent6"/>
                </a:solidFill>
              </a:defRPr>
            </a:lvl1pPr>
            <a:lvl2pPr>
              <a:defRPr sz="1600">
                <a:solidFill>
                  <a:schemeClr val="accent6"/>
                </a:solidFill>
              </a:defRPr>
            </a:lvl2pPr>
            <a:lvl3pPr marL="914400" indent="0">
              <a:buNone/>
              <a:defRPr/>
            </a:lvl3pPr>
          </a:lstStyle>
          <a:p>
            <a:pPr lvl="0"/>
            <a:r>
              <a:rPr lang="nb-NO"/>
              <a:t>Sett inn tekst, bilde, grafikk, tabell </a:t>
            </a:r>
            <a:r>
              <a:rPr lang="nb-NO" err="1"/>
              <a:t>etc</a:t>
            </a:r>
            <a:endParaRPr lang="nb-NO"/>
          </a:p>
          <a:p>
            <a:pPr lvl="1"/>
            <a:r>
              <a:rPr lang="nb-NO"/>
              <a:t>Andre nivå</a:t>
            </a:r>
          </a:p>
        </p:txBody>
      </p:sp>
      <p:sp>
        <p:nvSpPr>
          <p:cNvPr id="9" name="Plassholder for innhold 9">
            <a:extLst>
              <a:ext uri="{FF2B5EF4-FFF2-40B4-BE49-F238E27FC236}">
                <a16:creationId xmlns:a16="http://schemas.microsoft.com/office/drawing/2014/main" id="{9BF6BF25-2A25-F74C-B64F-4ABC6262972A}"/>
              </a:ext>
            </a:extLst>
          </p:cNvPr>
          <p:cNvSpPr>
            <a:spLocks noGrp="1"/>
          </p:cNvSpPr>
          <p:nvPr>
            <p:ph sz="quarter" idx="18" hasCustomPrompt="1"/>
          </p:nvPr>
        </p:nvSpPr>
        <p:spPr>
          <a:xfrm>
            <a:off x="6289461" y="1558091"/>
            <a:ext cx="5086816" cy="3989350"/>
          </a:xfrm>
        </p:spPr>
        <p:txBody>
          <a:bodyPr>
            <a:normAutofit/>
          </a:bodyPr>
          <a:lstStyle>
            <a:lvl1pPr marL="361950" indent="-361950">
              <a:tabLst/>
              <a:defRPr sz="1800">
                <a:solidFill>
                  <a:schemeClr val="accent6"/>
                </a:solidFill>
              </a:defRPr>
            </a:lvl1pPr>
            <a:lvl2pPr>
              <a:defRPr sz="1600">
                <a:solidFill>
                  <a:schemeClr val="accent6"/>
                </a:solidFill>
              </a:defRPr>
            </a:lvl2pPr>
            <a:lvl3pPr marL="914400" indent="0">
              <a:buNone/>
              <a:defRPr/>
            </a:lvl3pPr>
          </a:lstStyle>
          <a:p>
            <a:pPr lvl="0"/>
            <a:r>
              <a:rPr lang="nb-NO"/>
              <a:t>Sett inn tekst, bilde, grafikk, tabell </a:t>
            </a:r>
            <a:r>
              <a:rPr lang="nb-NO" err="1"/>
              <a:t>etc</a:t>
            </a:r>
            <a:endParaRPr lang="nb-NO"/>
          </a:p>
          <a:p>
            <a:pPr lvl="1"/>
            <a:r>
              <a:rPr lang="nb-NO"/>
              <a:t>Andre nivå</a:t>
            </a:r>
          </a:p>
        </p:txBody>
      </p:sp>
    </p:spTree>
    <p:extLst>
      <p:ext uri="{BB962C8B-B14F-4D97-AF65-F5344CB8AC3E}">
        <p14:creationId xmlns:p14="http://schemas.microsoft.com/office/powerpoint/2010/main" val="354449214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re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3DD358-87A3-214D-BA7B-74F35A46BAAB}"/>
              </a:ext>
            </a:extLst>
          </p:cNvPr>
          <p:cNvSpPr>
            <a:spLocks noGrp="1"/>
          </p:cNvSpPr>
          <p:nvPr>
            <p:ph type="title"/>
          </p:nvPr>
        </p:nvSpPr>
        <p:spPr>
          <a:xfrm>
            <a:off x="850444" y="357034"/>
            <a:ext cx="10515600" cy="842312"/>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EB42E6F7-96BC-EA45-9185-597091B9C82B}"/>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6" name="Plassholder for tekst 8">
            <a:extLst>
              <a:ext uri="{FF2B5EF4-FFF2-40B4-BE49-F238E27FC236}">
                <a16:creationId xmlns:a16="http://schemas.microsoft.com/office/drawing/2014/main" id="{59866D6E-3460-9344-8EA0-6156DF4A276F}"/>
              </a:ext>
            </a:extLst>
          </p:cNvPr>
          <p:cNvSpPr>
            <a:spLocks noGrp="1"/>
          </p:cNvSpPr>
          <p:nvPr>
            <p:ph type="body" sz="quarter" idx="13"/>
          </p:nvPr>
        </p:nvSpPr>
        <p:spPr>
          <a:xfrm>
            <a:off x="846292" y="5603121"/>
            <a:ext cx="6870546" cy="770146"/>
          </a:xfrm>
        </p:spPr>
        <p:txBody>
          <a:bodyPr>
            <a:normAutofit/>
          </a:bodyPr>
          <a:lstStyle>
            <a:lvl1pPr marL="0" indent="0">
              <a:buNone/>
              <a:defRPr sz="1400">
                <a:solidFill>
                  <a:schemeClr val="accent6"/>
                </a:solidFill>
              </a:defRPr>
            </a:lvl1pPr>
          </a:lstStyle>
          <a:p>
            <a:pPr lvl="0"/>
            <a:r>
              <a:rPr lang="nb-NO"/>
              <a:t>Klikk for å redigere tekststiler i malen</a:t>
            </a:r>
          </a:p>
        </p:txBody>
      </p:sp>
      <p:sp>
        <p:nvSpPr>
          <p:cNvPr id="7" name="Plassholder for tekst 8">
            <a:extLst>
              <a:ext uri="{FF2B5EF4-FFF2-40B4-BE49-F238E27FC236}">
                <a16:creationId xmlns:a16="http://schemas.microsoft.com/office/drawing/2014/main" id="{178756E4-8456-5748-AC8B-B35E92CC7FD1}"/>
              </a:ext>
            </a:extLst>
          </p:cNvPr>
          <p:cNvSpPr>
            <a:spLocks noGrp="1"/>
          </p:cNvSpPr>
          <p:nvPr>
            <p:ph type="body" sz="quarter" idx="14"/>
          </p:nvPr>
        </p:nvSpPr>
        <p:spPr>
          <a:xfrm>
            <a:off x="8148637" y="5603121"/>
            <a:ext cx="3240088" cy="770146"/>
          </a:xfrm>
        </p:spPr>
        <p:txBody>
          <a:bodyPr>
            <a:normAutofit/>
          </a:bodyPr>
          <a:lstStyle>
            <a:lvl1pPr marL="0" indent="0">
              <a:buNone/>
              <a:defRPr sz="1400">
                <a:solidFill>
                  <a:schemeClr val="accent6"/>
                </a:solidFill>
              </a:defRPr>
            </a:lvl1pPr>
          </a:lstStyle>
          <a:p>
            <a:pPr lvl="0"/>
            <a:r>
              <a:rPr lang="nb-NO"/>
              <a:t>Klikk for å redigere tekststiler i malen</a:t>
            </a:r>
          </a:p>
        </p:txBody>
      </p:sp>
      <p:sp>
        <p:nvSpPr>
          <p:cNvPr id="10" name="Plassholder for innhold 9">
            <a:extLst>
              <a:ext uri="{FF2B5EF4-FFF2-40B4-BE49-F238E27FC236}">
                <a16:creationId xmlns:a16="http://schemas.microsoft.com/office/drawing/2014/main" id="{28B3A253-A354-3644-B90D-97CD7B25A964}"/>
              </a:ext>
            </a:extLst>
          </p:cNvPr>
          <p:cNvSpPr>
            <a:spLocks noGrp="1"/>
          </p:cNvSpPr>
          <p:nvPr>
            <p:ph sz="quarter" idx="15" hasCustomPrompt="1"/>
          </p:nvPr>
        </p:nvSpPr>
        <p:spPr>
          <a:xfrm>
            <a:off x="8148638" y="1558728"/>
            <a:ext cx="3240086" cy="1934585"/>
          </a:xfrm>
        </p:spPr>
        <p:txBody>
          <a:bodyPr>
            <a:normAutofit/>
          </a:bodyPr>
          <a:lstStyle>
            <a:lvl1pPr marL="407988" indent="-396875">
              <a:tabLst/>
              <a:defRPr sz="1800">
                <a:solidFill>
                  <a:schemeClr val="accent6"/>
                </a:solidFill>
              </a:defRPr>
            </a:lvl1pPr>
            <a:lvl2pPr>
              <a:defRPr sz="1600">
                <a:solidFill>
                  <a:schemeClr val="accent6"/>
                </a:solidFill>
              </a:defRPr>
            </a:lvl2pPr>
            <a:lvl3pPr marL="914400" indent="0">
              <a:buNone/>
              <a:defRPr/>
            </a:lvl3pPr>
          </a:lstStyle>
          <a:p>
            <a:pPr lvl="0"/>
            <a:r>
              <a:rPr lang="nb-NO"/>
              <a:t>Sett inn tekst, bilde, grafikk, tabell </a:t>
            </a:r>
            <a:r>
              <a:rPr lang="nb-NO" err="1"/>
              <a:t>etc</a:t>
            </a:r>
            <a:endParaRPr lang="nb-NO"/>
          </a:p>
          <a:p>
            <a:pPr lvl="1"/>
            <a:r>
              <a:rPr lang="nb-NO"/>
              <a:t>Andre nivå</a:t>
            </a:r>
          </a:p>
        </p:txBody>
      </p:sp>
      <p:sp>
        <p:nvSpPr>
          <p:cNvPr id="11" name="Plassholder for innhold 9">
            <a:extLst>
              <a:ext uri="{FF2B5EF4-FFF2-40B4-BE49-F238E27FC236}">
                <a16:creationId xmlns:a16="http://schemas.microsoft.com/office/drawing/2014/main" id="{9CAE3375-6A56-A14A-AFAD-F499007F6D7F}"/>
              </a:ext>
            </a:extLst>
          </p:cNvPr>
          <p:cNvSpPr>
            <a:spLocks noGrp="1"/>
          </p:cNvSpPr>
          <p:nvPr>
            <p:ph sz="quarter" idx="16" hasCustomPrompt="1"/>
          </p:nvPr>
        </p:nvSpPr>
        <p:spPr>
          <a:xfrm>
            <a:off x="8148637" y="3613492"/>
            <a:ext cx="3240086" cy="1934585"/>
          </a:xfrm>
        </p:spPr>
        <p:txBody>
          <a:bodyPr>
            <a:normAutofit/>
          </a:bodyPr>
          <a:lstStyle>
            <a:lvl1pPr marL="407988" indent="-407988">
              <a:tabLst/>
              <a:defRPr sz="1800">
                <a:solidFill>
                  <a:schemeClr val="accent6"/>
                </a:solidFill>
              </a:defRPr>
            </a:lvl1pPr>
            <a:lvl2pPr>
              <a:defRPr sz="1600">
                <a:solidFill>
                  <a:schemeClr val="accent6"/>
                </a:solidFill>
              </a:defRPr>
            </a:lvl2pPr>
            <a:lvl3pPr marL="914400" indent="0">
              <a:buNone/>
              <a:defRPr/>
            </a:lvl3pPr>
          </a:lstStyle>
          <a:p>
            <a:pPr lvl="0"/>
            <a:r>
              <a:rPr lang="nb-NO"/>
              <a:t>Sett inn tekst, bilde, grafikk, tabell </a:t>
            </a:r>
            <a:r>
              <a:rPr lang="nb-NO" err="1"/>
              <a:t>etc</a:t>
            </a:r>
            <a:endParaRPr lang="nb-NO"/>
          </a:p>
          <a:p>
            <a:pPr lvl="1"/>
            <a:r>
              <a:rPr lang="nb-NO"/>
              <a:t>Andre nivå</a:t>
            </a:r>
          </a:p>
        </p:txBody>
      </p:sp>
      <p:sp>
        <p:nvSpPr>
          <p:cNvPr id="13" name="Plassholder for innhold 9">
            <a:extLst>
              <a:ext uri="{FF2B5EF4-FFF2-40B4-BE49-F238E27FC236}">
                <a16:creationId xmlns:a16="http://schemas.microsoft.com/office/drawing/2014/main" id="{1A2BECB2-E21A-D143-9FC4-9AF4F76D973F}"/>
              </a:ext>
            </a:extLst>
          </p:cNvPr>
          <p:cNvSpPr>
            <a:spLocks noGrp="1"/>
          </p:cNvSpPr>
          <p:nvPr>
            <p:ph sz="quarter" idx="17" hasCustomPrompt="1"/>
          </p:nvPr>
        </p:nvSpPr>
        <p:spPr>
          <a:xfrm>
            <a:off x="846291" y="1558727"/>
            <a:ext cx="6870547" cy="3989350"/>
          </a:xfrm>
        </p:spPr>
        <p:txBody>
          <a:bodyPr>
            <a:normAutofit/>
          </a:bodyPr>
          <a:lstStyle>
            <a:lvl1pPr marL="407988" indent="-396875">
              <a:tabLst/>
              <a:defRPr sz="1800">
                <a:solidFill>
                  <a:schemeClr val="accent6"/>
                </a:solidFill>
              </a:defRPr>
            </a:lvl1pPr>
            <a:lvl2pPr>
              <a:defRPr sz="1600">
                <a:solidFill>
                  <a:schemeClr val="accent6"/>
                </a:solidFill>
              </a:defRPr>
            </a:lvl2pPr>
            <a:lvl3pPr marL="914400" indent="0">
              <a:buNone/>
              <a:defRPr/>
            </a:lvl3pPr>
          </a:lstStyle>
          <a:p>
            <a:pPr lvl="0"/>
            <a:r>
              <a:rPr lang="nb-NO"/>
              <a:t>Sett inn tekst, bilde, grafikk, tabell </a:t>
            </a:r>
            <a:r>
              <a:rPr lang="nb-NO" err="1"/>
              <a:t>etc</a:t>
            </a:r>
            <a:endParaRPr lang="nb-NO"/>
          </a:p>
          <a:p>
            <a:pPr lvl="1"/>
            <a:r>
              <a:rPr lang="nb-NO"/>
              <a:t>Andre nivå</a:t>
            </a:r>
          </a:p>
        </p:txBody>
      </p:sp>
    </p:spTree>
    <p:extLst>
      <p:ext uri="{BB962C8B-B14F-4D97-AF65-F5344CB8AC3E}">
        <p14:creationId xmlns:p14="http://schemas.microsoft.com/office/powerpoint/2010/main" val="14586077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re bild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DFB437-0461-2C46-BD9A-75C71DB25A3A}"/>
              </a:ext>
            </a:extLst>
          </p:cNvPr>
          <p:cNvSpPr>
            <a:spLocks noGrp="1"/>
          </p:cNvSpPr>
          <p:nvPr>
            <p:ph type="title"/>
          </p:nvPr>
        </p:nvSpPr>
        <p:spPr>
          <a:xfrm>
            <a:off x="850444" y="357034"/>
            <a:ext cx="10515600" cy="842312"/>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13DAB8B5-745E-4246-B72F-DCB462DF5D56}"/>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5" name="Plassholder for bilde 4">
            <a:extLst>
              <a:ext uri="{FF2B5EF4-FFF2-40B4-BE49-F238E27FC236}">
                <a16:creationId xmlns:a16="http://schemas.microsoft.com/office/drawing/2014/main" id="{EC9361B1-6EE1-1142-A167-B63516ECAA66}"/>
              </a:ext>
            </a:extLst>
          </p:cNvPr>
          <p:cNvSpPr>
            <a:spLocks noGrp="1"/>
          </p:cNvSpPr>
          <p:nvPr>
            <p:ph type="pic" sz="quarter" idx="11"/>
          </p:nvPr>
        </p:nvSpPr>
        <p:spPr>
          <a:xfrm>
            <a:off x="838200" y="1550214"/>
            <a:ext cx="3241675" cy="2475377"/>
          </a:xfrm>
        </p:spPr>
        <p:txBody>
          <a:bodyPr>
            <a:normAutofit/>
          </a:bodyPr>
          <a:lstStyle>
            <a:lvl1pPr marL="361950" indent="-350838">
              <a:tabLst/>
              <a:defRPr sz="1800">
                <a:solidFill>
                  <a:schemeClr val="accent6"/>
                </a:solidFill>
              </a:defRPr>
            </a:lvl1pPr>
          </a:lstStyle>
          <a:p>
            <a:r>
              <a:rPr lang="nb-NO"/>
              <a:t>Klikk på ikonet for å legge til et bilde</a:t>
            </a:r>
          </a:p>
        </p:txBody>
      </p:sp>
      <p:sp>
        <p:nvSpPr>
          <p:cNvPr id="6" name="Plassholder for bilde 4">
            <a:extLst>
              <a:ext uri="{FF2B5EF4-FFF2-40B4-BE49-F238E27FC236}">
                <a16:creationId xmlns:a16="http://schemas.microsoft.com/office/drawing/2014/main" id="{C1E84BF3-B105-FC4B-A41E-9F1745C9B655}"/>
              </a:ext>
            </a:extLst>
          </p:cNvPr>
          <p:cNvSpPr>
            <a:spLocks noGrp="1"/>
          </p:cNvSpPr>
          <p:nvPr>
            <p:ph type="pic" sz="quarter" idx="12"/>
          </p:nvPr>
        </p:nvSpPr>
        <p:spPr>
          <a:xfrm>
            <a:off x="4475163" y="1550214"/>
            <a:ext cx="3241675" cy="2475377"/>
          </a:xfrm>
        </p:spPr>
        <p:txBody>
          <a:bodyPr>
            <a:normAutofit/>
          </a:bodyPr>
          <a:lstStyle>
            <a:lvl1pPr marL="361950" indent="-350838">
              <a:tabLst/>
              <a:defRPr sz="1800">
                <a:solidFill>
                  <a:schemeClr val="accent6"/>
                </a:solidFill>
              </a:defRPr>
            </a:lvl1pPr>
          </a:lstStyle>
          <a:p>
            <a:r>
              <a:rPr lang="nb-NO"/>
              <a:t>Klikk på ikonet for å legge til et bilde</a:t>
            </a:r>
          </a:p>
        </p:txBody>
      </p:sp>
      <p:sp>
        <p:nvSpPr>
          <p:cNvPr id="7" name="Plassholder for bilde 4">
            <a:extLst>
              <a:ext uri="{FF2B5EF4-FFF2-40B4-BE49-F238E27FC236}">
                <a16:creationId xmlns:a16="http://schemas.microsoft.com/office/drawing/2014/main" id="{6B917B42-EA6F-F74D-B219-BFC2DEFECE01}"/>
              </a:ext>
            </a:extLst>
          </p:cNvPr>
          <p:cNvSpPr>
            <a:spLocks noGrp="1"/>
          </p:cNvSpPr>
          <p:nvPr>
            <p:ph type="pic" sz="quarter" idx="13"/>
          </p:nvPr>
        </p:nvSpPr>
        <p:spPr>
          <a:xfrm>
            <a:off x="8148643" y="1550213"/>
            <a:ext cx="3241675" cy="2475377"/>
          </a:xfrm>
        </p:spPr>
        <p:txBody>
          <a:bodyPr>
            <a:normAutofit/>
          </a:bodyPr>
          <a:lstStyle>
            <a:lvl1pPr marL="361950" indent="-350838">
              <a:tabLst/>
              <a:defRPr sz="1800">
                <a:solidFill>
                  <a:schemeClr val="accent6"/>
                </a:solidFill>
              </a:defRPr>
            </a:lvl1pPr>
          </a:lstStyle>
          <a:p>
            <a:r>
              <a:rPr lang="nb-NO"/>
              <a:t>Klikk på ikonet for å legge til et bilde</a:t>
            </a:r>
          </a:p>
        </p:txBody>
      </p:sp>
      <p:sp>
        <p:nvSpPr>
          <p:cNvPr id="8" name="Plassholder for tekst 8">
            <a:extLst>
              <a:ext uri="{FF2B5EF4-FFF2-40B4-BE49-F238E27FC236}">
                <a16:creationId xmlns:a16="http://schemas.microsoft.com/office/drawing/2014/main" id="{9D4E1D3F-BAF2-5C48-AD12-A6CDBE5DDF1A}"/>
              </a:ext>
            </a:extLst>
          </p:cNvPr>
          <p:cNvSpPr>
            <a:spLocks noGrp="1"/>
          </p:cNvSpPr>
          <p:nvPr>
            <p:ph type="body" sz="quarter" idx="14"/>
          </p:nvPr>
        </p:nvSpPr>
        <p:spPr>
          <a:xfrm>
            <a:off x="838200" y="4209459"/>
            <a:ext cx="3241675" cy="2057526"/>
          </a:xfrm>
        </p:spPr>
        <p:txBody>
          <a:bodyPr>
            <a:normAutofit/>
          </a:bodyPr>
          <a:lstStyle>
            <a:lvl1pPr marL="0" indent="0">
              <a:buNone/>
              <a:defRPr sz="1600">
                <a:solidFill>
                  <a:schemeClr val="accent6"/>
                </a:solidFill>
              </a:defRPr>
            </a:lvl1pPr>
          </a:lstStyle>
          <a:p>
            <a:pPr lvl="0"/>
            <a:r>
              <a:rPr lang="nb-NO"/>
              <a:t>Klikk for å redigere tekststiler i malen</a:t>
            </a:r>
          </a:p>
        </p:txBody>
      </p:sp>
      <p:sp>
        <p:nvSpPr>
          <p:cNvPr id="9" name="Plassholder for tekst 8">
            <a:extLst>
              <a:ext uri="{FF2B5EF4-FFF2-40B4-BE49-F238E27FC236}">
                <a16:creationId xmlns:a16="http://schemas.microsoft.com/office/drawing/2014/main" id="{1ECBDF0A-B6C2-8842-AA82-B6D2A26004D2}"/>
              </a:ext>
            </a:extLst>
          </p:cNvPr>
          <p:cNvSpPr>
            <a:spLocks noGrp="1"/>
          </p:cNvSpPr>
          <p:nvPr>
            <p:ph type="body" sz="quarter" idx="15"/>
          </p:nvPr>
        </p:nvSpPr>
        <p:spPr>
          <a:xfrm>
            <a:off x="4475162" y="4209459"/>
            <a:ext cx="3241675" cy="2057526"/>
          </a:xfrm>
        </p:spPr>
        <p:txBody>
          <a:bodyPr>
            <a:normAutofit/>
          </a:bodyPr>
          <a:lstStyle>
            <a:lvl1pPr marL="0" indent="0">
              <a:buNone/>
              <a:defRPr sz="1600">
                <a:solidFill>
                  <a:schemeClr val="accent6"/>
                </a:solidFill>
              </a:defRPr>
            </a:lvl1pPr>
          </a:lstStyle>
          <a:p>
            <a:pPr lvl="0"/>
            <a:r>
              <a:rPr lang="nb-NO"/>
              <a:t>Klikk for å redigere tekststiler i malen</a:t>
            </a:r>
          </a:p>
        </p:txBody>
      </p:sp>
      <p:sp>
        <p:nvSpPr>
          <p:cNvPr id="10" name="Plassholder for tekst 8">
            <a:extLst>
              <a:ext uri="{FF2B5EF4-FFF2-40B4-BE49-F238E27FC236}">
                <a16:creationId xmlns:a16="http://schemas.microsoft.com/office/drawing/2014/main" id="{46F2F0BC-84D6-9547-83C5-B3733799EE8A}"/>
              </a:ext>
            </a:extLst>
          </p:cNvPr>
          <p:cNvSpPr>
            <a:spLocks noGrp="1"/>
          </p:cNvSpPr>
          <p:nvPr>
            <p:ph type="body" sz="quarter" idx="16"/>
          </p:nvPr>
        </p:nvSpPr>
        <p:spPr>
          <a:xfrm>
            <a:off x="8148638" y="4209457"/>
            <a:ext cx="3241675" cy="2057526"/>
          </a:xfrm>
        </p:spPr>
        <p:txBody>
          <a:bodyPr>
            <a:normAutofit/>
          </a:bodyPr>
          <a:lstStyle>
            <a:lvl1pPr marL="0" indent="0">
              <a:buNone/>
              <a:defRPr sz="1600">
                <a:solidFill>
                  <a:schemeClr val="accent6"/>
                </a:solidFill>
              </a:defRPr>
            </a:lvl1pPr>
          </a:lstStyle>
          <a:p>
            <a:pPr lvl="0"/>
            <a:r>
              <a:rPr lang="nb-NO"/>
              <a:t>Klikk for å redigere tekststiler i malen</a:t>
            </a:r>
          </a:p>
        </p:txBody>
      </p:sp>
    </p:spTree>
    <p:extLst>
      <p:ext uri="{BB962C8B-B14F-4D97-AF65-F5344CB8AC3E}">
        <p14:creationId xmlns:p14="http://schemas.microsoft.com/office/powerpoint/2010/main" val="379389095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 bilder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803492-86A1-3B43-8F49-2270DB898A0F}"/>
              </a:ext>
            </a:extLst>
          </p:cNvPr>
          <p:cNvSpPr>
            <a:spLocks noGrp="1"/>
          </p:cNvSpPr>
          <p:nvPr>
            <p:ph type="title"/>
          </p:nvPr>
        </p:nvSpPr>
        <p:spPr>
          <a:xfrm>
            <a:off x="850444" y="357034"/>
            <a:ext cx="10515600" cy="842312"/>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F251EF96-E262-8A43-9FF1-3D218FDE961F}"/>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4" name="Plassholder for bilde 4">
            <a:extLst>
              <a:ext uri="{FF2B5EF4-FFF2-40B4-BE49-F238E27FC236}">
                <a16:creationId xmlns:a16="http://schemas.microsoft.com/office/drawing/2014/main" id="{9CC0443D-BE2E-B449-962F-A26FD0EE4CD2}"/>
              </a:ext>
            </a:extLst>
          </p:cNvPr>
          <p:cNvSpPr>
            <a:spLocks noGrp="1"/>
          </p:cNvSpPr>
          <p:nvPr>
            <p:ph type="pic" sz="quarter" idx="11"/>
          </p:nvPr>
        </p:nvSpPr>
        <p:spPr>
          <a:xfrm>
            <a:off x="838200" y="1550215"/>
            <a:ext cx="3241675" cy="2308108"/>
          </a:xfrm>
        </p:spPr>
        <p:txBody>
          <a:bodyPr>
            <a:normAutofit/>
          </a:bodyPr>
          <a:lstStyle>
            <a:lvl1pPr marL="361950" indent="-350838">
              <a:tabLst/>
              <a:defRPr sz="1800">
                <a:solidFill>
                  <a:schemeClr val="accent6"/>
                </a:solidFill>
              </a:defRPr>
            </a:lvl1pPr>
          </a:lstStyle>
          <a:p>
            <a:r>
              <a:rPr lang="nb-NO"/>
              <a:t>Klikk på ikonet for å legge til et bilde</a:t>
            </a:r>
          </a:p>
        </p:txBody>
      </p:sp>
      <p:sp>
        <p:nvSpPr>
          <p:cNvPr id="5" name="Plassholder for bilde 4">
            <a:extLst>
              <a:ext uri="{FF2B5EF4-FFF2-40B4-BE49-F238E27FC236}">
                <a16:creationId xmlns:a16="http://schemas.microsoft.com/office/drawing/2014/main" id="{618CA529-57A7-3143-8233-D398B30C503B}"/>
              </a:ext>
            </a:extLst>
          </p:cNvPr>
          <p:cNvSpPr>
            <a:spLocks noGrp="1"/>
          </p:cNvSpPr>
          <p:nvPr>
            <p:ph type="pic" sz="quarter" idx="12"/>
          </p:nvPr>
        </p:nvSpPr>
        <p:spPr>
          <a:xfrm>
            <a:off x="838200" y="3997588"/>
            <a:ext cx="3241675" cy="2308108"/>
          </a:xfrm>
        </p:spPr>
        <p:txBody>
          <a:bodyPr>
            <a:normAutofit/>
          </a:bodyPr>
          <a:lstStyle>
            <a:lvl1pPr marL="361950" indent="-350838">
              <a:tabLst/>
              <a:defRPr sz="1800">
                <a:solidFill>
                  <a:schemeClr val="accent6"/>
                </a:solidFill>
              </a:defRPr>
            </a:lvl1pPr>
          </a:lstStyle>
          <a:p>
            <a:r>
              <a:rPr lang="nb-NO"/>
              <a:t>Klikk på ikonet for å legge til et bilde</a:t>
            </a:r>
          </a:p>
        </p:txBody>
      </p:sp>
      <p:sp>
        <p:nvSpPr>
          <p:cNvPr id="6" name="Plassholder for innhold 9">
            <a:extLst>
              <a:ext uri="{FF2B5EF4-FFF2-40B4-BE49-F238E27FC236}">
                <a16:creationId xmlns:a16="http://schemas.microsoft.com/office/drawing/2014/main" id="{3629165D-B7CE-2D4F-B169-49AAA89AC2A6}"/>
              </a:ext>
            </a:extLst>
          </p:cNvPr>
          <p:cNvSpPr>
            <a:spLocks noGrp="1"/>
          </p:cNvSpPr>
          <p:nvPr>
            <p:ph sz="quarter" idx="17" hasCustomPrompt="1"/>
          </p:nvPr>
        </p:nvSpPr>
        <p:spPr>
          <a:xfrm>
            <a:off x="4475163" y="1550214"/>
            <a:ext cx="6878636" cy="4755481"/>
          </a:xfrm>
        </p:spPr>
        <p:txBody>
          <a:bodyPr>
            <a:normAutofit/>
          </a:bodyPr>
          <a:lstStyle>
            <a:lvl1pPr marL="361950" indent="-350838">
              <a:tabLst/>
              <a:defRPr sz="1800">
                <a:solidFill>
                  <a:schemeClr val="accent6"/>
                </a:solidFill>
              </a:defRPr>
            </a:lvl1pPr>
            <a:lvl2pPr>
              <a:defRPr sz="1600">
                <a:solidFill>
                  <a:schemeClr val="accent6"/>
                </a:solidFill>
              </a:defRPr>
            </a:lvl2pPr>
            <a:lvl3pPr marL="914400" indent="0">
              <a:buNone/>
              <a:defRPr/>
            </a:lvl3pPr>
          </a:lstStyle>
          <a:p>
            <a:pPr lvl="0"/>
            <a:r>
              <a:rPr lang="nb-NO"/>
              <a:t>Sett inn tekst, bilde, grafikk, tabell </a:t>
            </a:r>
            <a:r>
              <a:rPr lang="nb-NO" err="1"/>
              <a:t>etc</a:t>
            </a:r>
            <a:endParaRPr lang="nb-NO"/>
          </a:p>
          <a:p>
            <a:pPr lvl="1"/>
            <a:r>
              <a:rPr lang="nb-NO"/>
              <a:t>Andre nivå</a:t>
            </a:r>
          </a:p>
        </p:txBody>
      </p:sp>
    </p:spTree>
    <p:extLst>
      <p:ext uri="{BB962C8B-B14F-4D97-AF65-F5344CB8AC3E}">
        <p14:creationId xmlns:p14="http://schemas.microsoft.com/office/powerpoint/2010/main" val="3015363766"/>
      </p:ext>
    </p:extLst>
  </p:cSld>
  <p:clrMapOvr>
    <a:masterClrMapping/>
  </p:clrMapOvr>
  <p:transition>
    <p:fade/>
  </p:transition>
  <p:extLst>
    <p:ext uri="{DCECCB84-F9BA-43D5-87BE-67443E8EF086}">
      <p15:sldGuideLst xmlns:p15="http://schemas.microsoft.com/office/powerpoint/2012/main">
        <p15:guide id="2" pos="5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ul_plain_tekst">
    <p:bg>
      <p:bgPr>
        <a:solidFill>
          <a:schemeClr val="accent3"/>
        </a:solidFill>
        <a:effectLst/>
      </p:bgPr>
    </p:bg>
    <p:spTree>
      <p:nvGrpSpPr>
        <p:cNvPr id="1" name=""/>
        <p:cNvGrpSpPr/>
        <p:nvPr/>
      </p:nvGrpSpPr>
      <p:grpSpPr>
        <a:xfrm>
          <a:off x="0" y="0"/>
          <a:ext cx="0" cy="0"/>
          <a:chOff x="0" y="0"/>
          <a:chExt cx="0" cy="0"/>
        </a:xfrm>
      </p:grpSpPr>
      <p:sp>
        <p:nvSpPr>
          <p:cNvPr id="2" name="Plassholder for tekst 3">
            <a:extLst>
              <a:ext uri="{FF2B5EF4-FFF2-40B4-BE49-F238E27FC236}">
                <a16:creationId xmlns:a16="http://schemas.microsoft.com/office/drawing/2014/main" id="{CCA9D76A-0BA9-E040-B3C0-E0BEDF969553}"/>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dirty="0"/>
              <a:t>KLIKK OG SKRIV!</a:t>
            </a:r>
          </a:p>
        </p:txBody>
      </p:sp>
      <p:pic>
        <p:nvPicPr>
          <p:cNvPr id="3" name="Bilde 2">
            <a:extLst>
              <a:ext uri="{FF2B5EF4-FFF2-40B4-BE49-F238E27FC236}">
                <a16:creationId xmlns:a16="http://schemas.microsoft.com/office/drawing/2014/main" id="{282776A0-8695-5341-959B-32A4606C4E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3805103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nhold med to runde bilder m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EB892A-AEB1-C843-8A58-90A738D9D0DE}"/>
              </a:ext>
            </a:extLst>
          </p:cNvPr>
          <p:cNvSpPr>
            <a:spLocks noGrp="1"/>
          </p:cNvSpPr>
          <p:nvPr>
            <p:ph type="title"/>
          </p:nvPr>
        </p:nvSpPr>
        <p:spPr>
          <a:xfrm>
            <a:off x="850444" y="357034"/>
            <a:ext cx="10515600" cy="842312"/>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5260482A-0BC6-CB49-8233-48D0260910EB}"/>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6" name="Plassholder for innhold 9">
            <a:extLst>
              <a:ext uri="{FF2B5EF4-FFF2-40B4-BE49-F238E27FC236}">
                <a16:creationId xmlns:a16="http://schemas.microsoft.com/office/drawing/2014/main" id="{9D98B4B5-A15A-2148-8C10-03CD6E338E74}"/>
              </a:ext>
            </a:extLst>
          </p:cNvPr>
          <p:cNvSpPr>
            <a:spLocks noGrp="1"/>
          </p:cNvSpPr>
          <p:nvPr>
            <p:ph sz="quarter" idx="17" hasCustomPrompt="1"/>
          </p:nvPr>
        </p:nvSpPr>
        <p:spPr>
          <a:xfrm>
            <a:off x="838200" y="1553129"/>
            <a:ext cx="5350727" cy="4535437"/>
          </a:xfrm>
        </p:spPr>
        <p:txBody>
          <a:bodyPr>
            <a:normAutofit/>
          </a:bodyPr>
          <a:lstStyle>
            <a:lvl1pPr marL="361950" indent="-350838">
              <a:tabLst/>
              <a:defRPr sz="1800">
                <a:solidFill>
                  <a:schemeClr val="accent6"/>
                </a:solidFill>
              </a:defRPr>
            </a:lvl1pPr>
            <a:lvl2pPr>
              <a:defRPr sz="1600">
                <a:solidFill>
                  <a:schemeClr val="accent6"/>
                </a:solidFill>
              </a:defRPr>
            </a:lvl2pPr>
            <a:lvl3pPr marL="914400" indent="0">
              <a:buNone/>
              <a:defRPr/>
            </a:lvl3pPr>
          </a:lstStyle>
          <a:p>
            <a:pPr lvl="0"/>
            <a:r>
              <a:rPr lang="nb-NO"/>
              <a:t>Sett inn tekst, bilde, grafikk, tabell </a:t>
            </a:r>
            <a:r>
              <a:rPr lang="nb-NO" err="1"/>
              <a:t>etc</a:t>
            </a:r>
            <a:endParaRPr lang="nb-NO"/>
          </a:p>
          <a:p>
            <a:pPr lvl="1"/>
            <a:r>
              <a:rPr lang="nb-NO"/>
              <a:t>Andre nivå</a:t>
            </a:r>
          </a:p>
        </p:txBody>
      </p:sp>
      <p:sp>
        <p:nvSpPr>
          <p:cNvPr id="9" name="Plassholder for tekst 8">
            <a:extLst>
              <a:ext uri="{FF2B5EF4-FFF2-40B4-BE49-F238E27FC236}">
                <a16:creationId xmlns:a16="http://schemas.microsoft.com/office/drawing/2014/main" id="{AE97A1F1-8B2B-594A-9BF9-4B8020D824BC}"/>
              </a:ext>
            </a:extLst>
          </p:cNvPr>
          <p:cNvSpPr>
            <a:spLocks noGrp="1"/>
          </p:cNvSpPr>
          <p:nvPr>
            <p:ph type="body" sz="quarter" idx="19"/>
          </p:nvPr>
        </p:nvSpPr>
        <p:spPr>
          <a:xfrm>
            <a:off x="6477924" y="3981281"/>
            <a:ext cx="2280425" cy="2091955"/>
          </a:xfrm>
        </p:spPr>
        <p:txBody>
          <a:bodyPr>
            <a:normAutofit/>
          </a:bodyPr>
          <a:lstStyle>
            <a:lvl1pPr marL="0" indent="0">
              <a:buNone/>
              <a:defRPr sz="1400">
                <a:solidFill>
                  <a:schemeClr val="accent6"/>
                </a:solidFill>
              </a:defRPr>
            </a:lvl1pPr>
          </a:lstStyle>
          <a:p>
            <a:pPr lvl="0"/>
            <a:r>
              <a:rPr lang="nb-NO"/>
              <a:t>Klikk for å redigere tekststiler i malen</a:t>
            </a:r>
          </a:p>
        </p:txBody>
      </p:sp>
      <p:sp>
        <p:nvSpPr>
          <p:cNvPr id="10" name="Plassholder for tekst 8">
            <a:extLst>
              <a:ext uri="{FF2B5EF4-FFF2-40B4-BE49-F238E27FC236}">
                <a16:creationId xmlns:a16="http://schemas.microsoft.com/office/drawing/2014/main" id="{FDC07540-6389-2049-B653-C40FF9FFB84B}"/>
              </a:ext>
            </a:extLst>
          </p:cNvPr>
          <p:cNvSpPr>
            <a:spLocks noGrp="1"/>
          </p:cNvSpPr>
          <p:nvPr>
            <p:ph type="body" sz="quarter" idx="20"/>
          </p:nvPr>
        </p:nvSpPr>
        <p:spPr>
          <a:xfrm>
            <a:off x="9047346" y="3981703"/>
            <a:ext cx="2280424" cy="2106863"/>
          </a:xfrm>
        </p:spPr>
        <p:txBody>
          <a:bodyPr>
            <a:normAutofit/>
          </a:bodyPr>
          <a:lstStyle>
            <a:lvl1pPr marL="0" indent="0">
              <a:buNone/>
              <a:defRPr sz="1400">
                <a:solidFill>
                  <a:schemeClr val="accent6"/>
                </a:solidFill>
              </a:defRPr>
            </a:lvl1pPr>
          </a:lstStyle>
          <a:p>
            <a:pPr lvl="0"/>
            <a:r>
              <a:rPr lang="nb-NO"/>
              <a:t>Klikk for å redigere tekststiler i malen</a:t>
            </a:r>
          </a:p>
        </p:txBody>
      </p:sp>
      <p:sp>
        <p:nvSpPr>
          <p:cNvPr id="13" name="Plassholder for bilde 7">
            <a:extLst>
              <a:ext uri="{FF2B5EF4-FFF2-40B4-BE49-F238E27FC236}">
                <a16:creationId xmlns:a16="http://schemas.microsoft.com/office/drawing/2014/main" id="{06F778C2-A69A-784F-A0AF-E89416B334BA}"/>
              </a:ext>
            </a:extLst>
          </p:cNvPr>
          <p:cNvSpPr>
            <a:spLocks noGrp="1"/>
          </p:cNvSpPr>
          <p:nvPr>
            <p:ph type="pic" sz="quarter" idx="11"/>
          </p:nvPr>
        </p:nvSpPr>
        <p:spPr>
          <a:xfrm>
            <a:off x="6477924" y="1568756"/>
            <a:ext cx="2280425" cy="2280425"/>
          </a:xfrm>
          <a:prstGeom prst="ellipse">
            <a:avLst/>
          </a:prstGeom>
          <a:solidFill>
            <a:schemeClr val="bg1">
              <a:alpha val="78000"/>
            </a:schemeClr>
          </a:solidFill>
          <a:ln w="76200">
            <a:noFill/>
          </a:ln>
          <a:effectLst>
            <a:softEdge rad="0"/>
          </a:effectLst>
        </p:spPr>
        <p:txBody>
          <a:bodyPr>
            <a:normAutofit/>
          </a:bodyPr>
          <a:lstStyle>
            <a:lvl1pPr marL="11112" indent="0" algn="ctr">
              <a:buFont typeface="Arial" panose="020B0604020202020204" pitchFamily="34" charset="0"/>
              <a:buNone/>
              <a:tabLst/>
              <a:defRPr sz="2000" i="1">
                <a:solidFill>
                  <a:schemeClr val="accent6"/>
                </a:solidFill>
              </a:defRPr>
            </a:lvl1pPr>
          </a:lstStyle>
          <a:p>
            <a:r>
              <a:rPr lang="nb-NO"/>
              <a:t>Klikk på ikonet for å legge til et bilde</a:t>
            </a:r>
          </a:p>
        </p:txBody>
      </p:sp>
      <p:sp>
        <p:nvSpPr>
          <p:cNvPr id="14" name="Plassholder for bilde 7">
            <a:extLst>
              <a:ext uri="{FF2B5EF4-FFF2-40B4-BE49-F238E27FC236}">
                <a16:creationId xmlns:a16="http://schemas.microsoft.com/office/drawing/2014/main" id="{79F14AE4-A489-8840-BD88-4619CDF088EF}"/>
              </a:ext>
            </a:extLst>
          </p:cNvPr>
          <p:cNvSpPr>
            <a:spLocks noGrp="1"/>
          </p:cNvSpPr>
          <p:nvPr>
            <p:ph type="pic" sz="quarter" idx="21"/>
          </p:nvPr>
        </p:nvSpPr>
        <p:spPr>
          <a:xfrm>
            <a:off x="9047345" y="1568755"/>
            <a:ext cx="2280425" cy="2280425"/>
          </a:xfrm>
          <a:prstGeom prst="ellipse">
            <a:avLst/>
          </a:prstGeom>
          <a:solidFill>
            <a:schemeClr val="bg1">
              <a:alpha val="78000"/>
            </a:schemeClr>
          </a:solidFill>
          <a:ln w="76200">
            <a:noFill/>
          </a:ln>
          <a:effectLst>
            <a:softEdge rad="0"/>
          </a:effectLst>
        </p:spPr>
        <p:txBody>
          <a:bodyPr>
            <a:normAutofit/>
          </a:bodyPr>
          <a:lstStyle>
            <a:lvl1pPr marL="11112" indent="0" algn="ctr">
              <a:buFont typeface="Arial" panose="020B0604020202020204" pitchFamily="34" charset="0"/>
              <a:buNone/>
              <a:tabLst/>
              <a:defRPr sz="2000"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31820173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e runde bilder m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EB892A-AEB1-C843-8A58-90A738D9D0DE}"/>
              </a:ext>
            </a:extLst>
          </p:cNvPr>
          <p:cNvSpPr>
            <a:spLocks noGrp="1"/>
          </p:cNvSpPr>
          <p:nvPr>
            <p:ph type="title"/>
          </p:nvPr>
        </p:nvSpPr>
        <p:spPr>
          <a:xfrm>
            <a:off x="850444" y="357034"/>
            <a:ext cx="10515600" cy="842312"/>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5260482A-0BC6-CB49-8233-48D0260910EB}"/>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9" name="Plassholder for tekst 8">
            <a:extLst>
              <a:ext uri="{FF2B5EF4-FFF2-40B4-BE49-F238E27FC236}">
                <a16:creationId xmlns:a16="http://schemas.microsoft.com/office/drawing/2014/main" id="{AE97A1F1-8B2B-594A-9BF9-4B8020D824BC}"/>
              </a:ext>
            </a:extLst>
          </p:cNvPr>
          <p:cNvSpPr>
            <a:spLocks noGrp="1"/>
          </p:cNvSpPr>
          <p:nvPr>
            <p:ph type="body" sz="quarter" idx="19"/>
          </p:nvPr>
        </p:nvSpPr>
        <p:spPr>
          <a:xfrm>
            <a:off x="853966" y="4903344"/>
            <a:ext cx="3197772" cy="1233774"/>
          </a:xfrm>
        </p:spPr>
        <p:txBody>
          <a:bodyPr>
            <a:normAutofit/>
          </a:bodyPr>
          <a:lstStyle>
            <a:lvl1pPr marL="0" indent="0" algn="ctr">
              <a:buNone/>
              <a:defRPr sz="2000">
                <a:solidFill>
                  <a:schemeClr val="accent6"/>
                </a:solidFill>
              </a:defRPr>
            </a:lvl1pPr>
          </a:lstStyle>
          <a:p>
            <a:pPr lvl="0"/>
            <a:r>
              <a:rPr lang="nb-NO"/>
              <a:t>Klikk for å redigere tekststiler i malen</a:t>
            </a:r>
          </a:p>
        </p:txBody>
      </p:sp>
      <p:sp>
        <p:nvSpPr>
          <p:cNvPr id="13" name="Plassholder for bilde 7">
            <a:extLst>
              <a:ext uri="{FF2B5EF4-FFF2-40B4-BE49-F238E27FC236}">
                <a16:creationId xmlns:a16="http://schemas.microsoft.com/office/drawing/2014/main" id="{06F778C2-A69A-784F-A0AF-E89416B334BA}"/>
              </a:ext>
            </a:extLst>
          </p:cNvPr>
          <p:cNvSpPr>
            <a:spLocks noGrp="1"/>
          </p:cNvSpPr>
          <p:nvPr>
            <p:ph type="pic" sz="quarter" idx="11"/>
          </p:nvPr>
        </p:nvSpPr>
        <p:spPr>
          <a:xfrm>
            <a:off x="853966" y="1568754"/>
            <a:ext cx="3213639" cy="3213639"/>
          </a:xfrm>
          <a:prstGeom prst="ellipse">
            <a:avLst/>
          </a:prstGeom>
          <a:solidFill>
            <a:schemeClr val="bg1">
              <a:alpha val="78000"/>
            </a:schemeClr>
          </a:solidFill>
          <a:ln w="76200">
            <a:noFill/>
          </a:ln>
          <a:effectLst>
            <a:softEdge rad="0"/>
          </a:effectLst>
        </p:spPr>
        <p:txBody>
          <a:bodyPr/>
          <a:lstStyle>
            <a:lvl1pPr marL="0" indent="0" algn="ctr">
              <a:buFont typeface="Arial" panose="020B0604020202020204" pitchFamily="34" charset="0"/>
              <a:buNone/>
              <a:defRPr i="1">
                <a:solidFill>
                  <a:schemeClr val="accent6"/>
                </a:solidFill>
              </a:defRPr>
            </a:lvl1pPr>
          </a:lstStyle>
          <a:p>
            <a:r>
              <a:rPr lang="nb-NO"/>
              <a:t>Klikk på ikonet for å legge til et bilde</a:t>
            </a:r>
          </a:p>
        </p:txBody>
      </p:sp>
      <p:sp>
        <p:nvSpPr>
          <p:cNvPr id="15" name="Plassholder for tekst 8">
            <a:extLst>
              <a:ext uri="{FF2B5EF4-FFF2-40B4-BE49-F238E27FC236}">
                <a16:creationId xmlns:a16="http://schemas.microsoft.com/office/drawing/2014/main" id="{93948E2E-CEC7-B44E-A3CE-7F445FC9D499}"/>
              </a:ext>
            </a:extLst>
          </p:cNvPr>
          <p:cNvSpPr>
            <a:spLocks noGrp="1"/>
          </p:cNvSpPr>
          <p:nvPr>
            <p:ph type="body" sz="quarter" idx="24"/>
          </p:nvPr>
        </p:nvSpPr>
        <p:spPr>
          <a:xfrm>
            <a:off x="4475163" y="4903344"/>
            <a:ext cx="3235488" cy="1233774"/>
          </a:xfrm>
        </p:spPr>
        <p:txBody>
          <a:bodyPr>
            <a:normAutofit/>
          </a:bodyPr>
          <a:lstStyle>
            <a:lvl1pPr marL="0" indent="0" algn="ctr">
              <a:buNone/>
              <a:defRPr sz="2000">
                <a:solidFill>
                  <a:schemeClr val="accent6"/>
                </a:solidFill>
              </a:defRPr>
            </a:lvl1pPr>
          </a:lstStyle>
          <a:p>
            <a:pPr lvl="0"/>
            <a:r>
              <a:rPr lang="nb-NO"/>
              <a:t>Klikk for å redigere tekststiler i malen</a:t>
            </a:r>
          </a:p>
        </p:txBody>
      </p:sp>
      <p:sp>
        <p:nvSpPr>
          <p:cNvPr id="16" name="Plassholder for tekst 8">
            <a:extLst>
              <a:ext uri="{FF2B5EF4-FFF2-40B4-BE49-F238E27FC236}">
                <a16:creationId xmlns:a16="http://schemas.microsoft.com/office/drawing/2014/main" id="{8DEE45E7-9C90-0B49-A7F6-8EF7C6766082}"/>
              </a:ext>
            </a:extLst>
          </p:cNvPr>
          <p:cNvSpPr>
            <a:spLocks noGrp="1"/>
          </p:cNvSpPr>
          <p:nvPr>
            <p:ph type="body" sz="quarter" idx="25"/>
          </p:nvPr>
        </p:nvSpPr>
        <p:spPr>
          <a:xfrm>
            <a:off x="8171792" y="4903344"/>
            <a:ext cx="3197772" cy="1233774"/>
          </a:xfrm>
        </p:spPr>
        <p:txBody>
          <a:bodyPr>
            <a:normAutofit/>
          </a:bodyPr>
          <a:lstStyle>
            <a:lvl1pPr marL="0" indent="0" algn="ctr">
              <a:buNone/>
              <a:defRPr sz="2000">
                <a:solidFill>
                  <a:schemeClr val="accent6"/>
                </a:solidFill>
              </a:defRPr>
            </a:lvl1pPr>
          </a:lstStyle>
          <a:p>
            <a:pPr lvl="0"/>
            <a:r>
              <a:rPr lang="nb-NO"/>
              <a:t>Klikk for å redigere tekststiler i malen</a:t>
            </a:r>
          </a:p>
        </p:txBody>
      </p:sp>
      <p:sp>
        <p:nvSpPr>
          <p:cNvPr id="10" name="Plassholder for bilde 7">
            <a:extLst>
              <a:ext uri="{FF2B5EF4-FFF2-40B4-BE49-F238E27FC236}">
                <a16:creationId xmlns:a16="http://schemas.microsoft.com/office/drawing/2014/main" id="{256829F3-C9D2-4D40-B79C-47D9EBEE4696}"/>
              </a:ext>
            </a:extLst>
          </p:cNvPr>
          <p:cNvSpPr>
            <a:spLocks noGrp="1"/>
          </p:cNvSpPr>
          <p:nvPr>
            <p:ph type="pic" sz="quarter" idx="26"/>
          </p:nvPr>
        </p:nvSpPr>
        <p:spPr>
          <a:xfrm>
            <a:off x="4487289" y="1568754"/>
            <a:ext cx="3213639" cy="3213639"/>
          </a:xfrm>
          <a:prstGeom prst="ellipse">
            <a:avLst/>
          </a:prstGeom>
          <a:solidFill>
            <a:schemeClr val="bg1">
              <a:alpha val="78000"/>
            </a:schemeClr>
          </a:solidFill>
          <a:ln w="76200">
            <a:noFill/>
          </a:ln>
          <a:effectLst>
            <a:softEdge rad="0"/>
          </a:effectLst>
        </p:spPr>
        <p:txBody>
          <a:bodyPr/>
          <a:lstStyle>
            <a:lvl1pPr marL="0" indent="0" algn="ctr">
              <a:buFont typeface="Arial" panose="020B0604020202020204" pitchFamily="34" charset="0"/>
              <a:buNone/>
              <a:defRPr i="1">
                <a:solidFill>
                  <a:schemeClr val="accent6"/>
                </a:solidFill>
              </a:defRPr>
            </a:lvl1pPr>
          </a:lstStyle>
          <a:p>
            <a:r>
              <a:rPr lang="nb-NO"/>
              <a:t>Klikk på ikonet for å legge til et bilde</a:t>
            </a:r>
          </a:p>
        </p:txBody>
      </p:sp>
      <p:sp>
        <p:nvSpPr>
          <p:cNvPr id="14" name="Plassholder for bilde 7">
            <a:extLst>
              <a:ext uri="{FF2B5EF4-FFF2-40B4-BE49-F238E27FC236}">
                <a16:creationId xmlns:a16="http://schemas.microsoft.com/office/drawing/2014/main" id="{4BC17207-417A-5A47-B043-A2EB68C8BB1D}"/>
              </a:ext>
            </a:extLst>
          </p:cNvPr>
          <p:cNvSpPr>
            <a:spLocks noGrp="1"/>
          </p:cNvSpPr>
          <p:nvPr>
            <p:ph type="pic" sz="quarter" idx="27"/>
          </p:nvPr>
        </p:nvSpPr>
        <p:spPr>
          <a:xfrm>
            <a:off x="8152981" y="1568754"/>
            <a:ext cx="3213639" cy="3213639"/>
          </a:xfrm>
          <a:prstGeom prst="ellipse">
            <a:avLst/>
          </a:prstGeom>
          <a:solidFill>
            <a:schemeClr val="bg1">
              <a:alpha val="78000"/>
            </a:schemeClr>
          </a:solidFill>
          <a:ln w="76200">
            <a:noFill/>
          </a:ln>
          <a:effectLst>
            <a:softEdge rad="0"/>
          </a:effectLst>
        </p:spPr>
        <p:txBody>
          <a:bodyPr/>
          <a:lstStyle>
            <a:lvl1pPr marL="0" indent="0" algn="ctr">
              <a:buFont typeface="Arial" panose="020B0604020202020204" pitchFamily="34" charset="0"/>
              <a:buNone/>
              <a:defRPr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402073478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nhold og sita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A03804-949F-8449-A410-94F7FA931BB7}"/>
              </a:ext>
            </a:extLst>
          </p:cNvPr>
          <p:cNvSpPr>
            <a:spLocks noGrp="1"/>
          </p:cNvSpPr>
          <p:nvPr>
            <p:ph type="title"/>
          </p:nvPr>
        </p:nvSpPr>
        <p:spPr>
          <a:xfrm>
            <a:off x="850444" y="357034"/>
            <a:ext cx="10515600" cy="842312"/>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C77E34F3-6516-AA42-B45A-A4FB9AD2754E}"/>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5" name="Plassholder for innhold 4">
            <a:extLst>
              <a:ext uri="{FF2B5EF4-FFF2-40B4-BE49-F238E27FC236}">
                <a16:creationId xmlns:a16="http://schemas.microsoft.com/office/drawing/2014/main" id="{D7B54B05-6E50-A043-BF8D-093B97E4299B}"/>
              </a:ext>
            </a:extLst>
          </p:cNvPr>
          <p:cNvSpPr>
            <a:spLocks noGrp="1"/>
          </p:cNvSpPr>
          <p:nvPr>
            <p:ph sz="quarter" idx="11"/>
          </p:nvPr>
        </p:nvSpPr>
        <p:spPr>
          <a:xfrm>
            <a:off x="846292" y="1562564"/>
            <a:ext cx="6878638" cy="4706395"/>
          </a:xfrm>
        </p:spPr>
        <p:txBody>
          <a:bodyPr/>
          <a:lstStyle>
            <a:lvl1pPr marL="407988" indent="-396875">
              <a:tabLst/>
              <a:defRPr>
                <a:solidFill>
                  <a:schemeClr val="accent6"/>
                </a:solidFill>
              </a:defRPr>
            </a:lvl1pPr>
          </a:lstStyle>
          <a:p>
            <a:pPr lvl="0"/>
            <a:r>
              <a:rPr lang="nb-NO"/>
              <a:t>Klikk for å redigere tekststiler i malen</a:t>
            </a:r>
          </a:p>
        </p:txBody>
      </p:sp>
      <p:sp>
        <p:nvSpPr>
          <p:cNvPr id="6" name="Plassholder for tekst 8">
            <a:extLst>
              <a:ext uri="{FF2B5EF4-FFF2-40B4-BE49-F238E27FC236}">
                <a16:creationId xmlns:a16="http://schemas.microsoft.com/office/drawing/2014/main" id="{5B8C8A47-2219-3C48-B1F2-996BCF7CCCCC}"/>
              </a:ext>
            </a:extLst>
          </p:cNvPr>
          <p:cNvSpPr>
            <a:spLocks noGrp="1"/>
          </p:cNvSpPr>
          <p:nvPr>
            <p:ph type="body" sz="quarter" idx="15" hasCustomPrompt="1"/>
          </p:nvPr>
        </p:nvSpPr>
        <p:spPr>
          <a:xfrm>
            <a:off x="8731306" y="1562564"/>
            <a:ext cx="2654861" cy="4706395"/>
          </a:xfrm>
        </p:spPr>
        <p:txBody>
          <a:bodyPr anchor="ctr">
            <a:normAutofit/>
          </a:bodyPr>
          <a:lstStyle>
            <a:lvl1pPr marL="0" indent="0">
              <a:buNone/>
              <a:defRPr sz="1600" i="1">
                <a:solidFill>
                  <a:schemeClr val="accent6"/>
                </a:solidFill>
                <a:latin typeface="Arial" panose="020B0604020202020204" pitchFamily="34" charset="0"/>
                <a:cs typeface="Arial" panose="020B0604020202020204" pitchFamily="34" charset="0"/>
              </a:defRPr>
            </a:lvl1pPr>
          </a:lstStyle>
          <a:p>
            <a:pPr lvl="0"/>
            <a:r>
              <a:rPr lang="nb-NO"/>
              <a:t>Klikk for å sette inn sitat(er)</a:t>
            </a:r>
          </a:p>
        </p:txBody>
      </p:sp>
      <p:pic>
        <p:nvPicPr>
          <p:cNvPr id="11" name="Bilde 10">
            <a:extLst>
              <a:ext uri="{FF2B5EF4-FFF2-40B4-BE49-F238E27FC236}">
                <a16:creationId xmlns:a16="http://schemas.microsoft.com/office/drawing/2014/main" id="{8C73D928-1114-7E48-BC53-79F7F454BC75}"/>
              </a:ext>
            </a:extLst>
          </p:cNvPr>
          <p:cNvPicPr>
            <a:picLocks/>
          </p:cNvPicPr>
          <p:nvPr userDrawn="1"/>
        </p:nvPicPr>
        <p:blipFill>
          <a:blip r:embed="rId2"/>
          <a:stretch>
            <a:fillRect/>
          </a:stretch>
        </p:blipFill>
        <p:spPr>
          <a:xfrm>
            <a:off x="8160061" y="3692414"/>
            <a:ext cx="486181" cy="486181"/>
          </a:xfrm>
          <a:prstGeom prst="rect">
            <a:avLst/>
          </a:prstGeom>
        </p:spPr>
      </p:pic>
    </p:spTree>
    <p:extLst>
      <p:ext uri="{BB962C8B-B14F-4D97-AF65-F5344CB8AC3E}">
        <p14:creationId xmlns:p14="http://schemas.microsoft.com/office/powerpoint/2010/main" val="58766595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nhold, bilde og sita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A03804-949F-8449-A410-94F7FA931BB7}"/>
              </a:ext>
            </a:extLst>
          </p:cNvPr>
          <p:cNvSpPr>
            <a:spLocks noGrp="1"/>
          </p:cNvSpPr>
          <p:nvPr>
            <p:ph type="title"/>
          </p:nvPr>
        </p:nvSpPr>
        <p:spPr>
          <a:xfrm>
            <a:off x="850444" y="354493"/>
            <a:ext cx="10515600" cy="842312"/>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C77E34F3-6516-AA42-B45A-A4FB9AD2754E}"/>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5" name="Plassholder for innhold 4">
            <a:extLst>
              <a:ext uri="{FF2B5EF4-FFF2-40B4-BE49-F238E27FC236}">
                <a16:creationId xmlns:a16="http://schemas.microsoft.com/office/drawing/2014/main" id="{D7B54B05-6E50-A043-BF8D-093B97E4299B}"/>
              </a:ext>
            </a:extLst>
          </p:cNvPr>
          <p:cNvSpPr>
            <a:spLocks noGrp="1"/>
          </p:cNvSpPr>
          <p:nvPr>
            <p:ph sz="quarter" idx="11"/>
          </p:nvPr>
        </p:nvSpPr>
        <p:spPr>
          <a:xfrm>
            <a:off x="838200" y="1559554"/>
            <a:ext cx="6878638" cy="4706395"/>
          </a:xfrm>
        </p:spPr>
        <p:txBody>
          <a:bodyPr/>
          <a:lstStyle>
            <a:lvl1pPr marL="407988" indent="-396875">
              <a:tabLst/>
              <a:defRPr>
                <a:solidFill>
                  <a:schemeClr val="accent6"/>
                </a:solidFill>
              </a:defRPr>
            </a:lvl1pPr>
          </a:lstStyle>
          <a:p>
            <a:pPr lvl="0"/>
            <a:r>
              <a:rPr lang="nb-NO"/>
              <a:t>Klikk for å redigere tekststiler i malen</a:t>
            </a:r>
          </a:p>
        </p:txBody>
      </p:sp>
      <p:sp>
        <p:nvSpPr>
          <p:cNvPr id="6" name="Plassholder for tekst 8">
            <a:extLst>
              <a:ext uri="{FF2B5EF4-FFF2-40B4-BE49-F238E27FC236}">
                <a16:creationId xmlns:a16="http://schemas.microsoft.com/office/drawing/2014/main" id="{5B8C8A47-2219-3C48-B1F2-996BCF7CCCCC}"/>
              </a:ext>
            </a:extLst>
          </p:cNvPr>
          <p:cNvSpPr>
            <a:spLocks noGrp="1"/>
          </p:cNvSpPr>
          <p:nvPr>
            <p:ph type="body" sz="quarter" idx="15" hasCustomPrompt="1"/>
          </p:nvPr>
        </p:nvSpPr>
        <p:spPr>
          <a:xfrm>
            <a:off x="8678141" y="3393107"/>
            <a:ext cx="2707558" cy="2851576"/>
          </a:xfrm>
        </p:spPr>
        <p:txBody>
          <a:bodyPr anchor="ctr">
            <a:normAutofit/>
          </a:bodyPr>
          <a:lstStyle>
            <a:lvl1pPr marL="0" indent="0">
              <a:buNone/>
              <a:defRPr sz="1800" i="1">
                <a:solidFill>
                  <a:schemeClr val="accent6"/>
                </a:solidFill>
                <a:latin typeface="+mj-lt"/>
              </a:defRPr>
            </a:lvl1pPr>
          </a:lstStyle>
          <a:p>
            <a:pPr lvl="0"/>
            <a:r>
              <a:rPr lang="nb-NO"/>
              <a:t>Klikk for å sette inn sitat(er)</a:t>
            </a:r>
          </a:p>
        </p:txBody>
      </p:sp>
      <p:sp>
        <p:nvSpPr>
          <p:cNvPr id="10" name="Plassholder for bilde 9">
            <a:extLst>
              <a:ext uri="{FF2B5EF4-FFF2-40B4-BE49-F238E27FC236}">
                <a16:creationId xmlns:a16="http://schemas.microsoft.com/office/drawing/2014/main" id="{C89AED6E-2E45-1C48-8F5F-5D8405DFC55E}"/>
              </a:ext>
            </a:extLst>
          </p:cNvPr>
          <p:cNvSpPr>
            <a:spLocks noGrp="1"/>
          </p:cNvSpPr>
          <p:nvPr>
            <p:ph type="pic" sz="quarter" idx="17"/>
          </p:nvPr>
        </p:nvSpPr>
        <p:spPr>
          <a:xfrm>
            <a:off x="8160061" y="1559554"/>
            <a:ext cx="3228664" cy="1617507"/>
          </a:xfrm>
        </p:spPr>
        <p:txBody>
          <a:bodyPr>
            <a:normAutofit/>
          </a:bodyPr>
          <a:lstStyle>
            <a:lvl1pPr marL="0" indent="0">
              <a:buFont typeface="Arial" panose="020B0604020202020204" pitchFamily="34" charset="0"/>
              <a:buNone/>
              <a:defRPr sz="1800" i="1">
                <a:solidFill>
                  <a:schemeClr val="accent6"/>
                </a:solidFill>
              </a:defRPr>
            </a:lvl1pPr>
          </a:lstStyle>
          <a:p>
            <a:r>
              <a:rPr lang="nb-NO"/>
              <a:t>Klikk på ikonet for å legge til et bilde</a:t>
            </a:r>
          </a:p>
        </p:txBody>
      </p:sp>
      <p:pic>
        <p:nvPicPr>
          <p:cNvPr id="9" name="Bilde 8">
            <a:extLst>
              <a:ext uri="{FF2B5EF4-FFF2-40B4-BE49-F238E27FC236}">
                <a16:creationId xmlns:a16="http://schemas.microsoft.com/office/drawing/2014/main" id="{5A1B623F-DADA-6347-8D4D-2A4D937FF80A}"/>
              </a:ext>
            </a:extLst>
          </p:cNvPr>
          <p:cNvPicPr>
            <a:picLocks/>
          </p:cNvPicPr>
          <p:nvPr userDrawn="1"/>
        </p:nvPicPr>
        <p:blipFill>
          <a:blip r:embed="rId2"/>
          <a:stretch>
            <a:fillRect/>
          </a:stretch>
        </p:blipFill>
        <p:spPr>
          <a:xfrm>
            <a:off x="8160061" y="4575804"/>
            <a:ext cx="486181" cy="486181"/>
          </a:xfrm>
          <a:prstGeom prst="rect">
            <a:avLst/>
          </a:prstGeom>
        </p:spPr>
      </p:pic>
    </p:spTree>
    <p:extLst>
      <p:ext uri="{BB962C8B-B14F-4D97-AF65-F5344CB8AC3E}">
        <p14:creationId xmlns:p14="http://schemas.microsoft.com/office/powerpoint/2010/main" val="407277825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nhold og stort bilde høy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A03804-949F-8449-A410-94F7FA931BB7}"/>
              </a:ext>
            </a:extLst>
          </p:cNvPr>
          <p:cNvSpPr>
            <a:spLocks noGrp="1"/>
          </p:cNvSpPr>
          <p:nvPr>
            <p:ph type="title"/>
          </p:nvPr>
        </p:nvSpPr>
        <p:spPr>
          <a:xfrm>
            <a:off x="850421" y="195755"/>
            <a:ext cx="6878638" cy="1001220"/>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C77E34F3-6516-AA42-B45A-A4FB9AD2754E}"/>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5" name="Plassholder for innhold 4">
            <a:extLst>
              <a:ext uri="{FF2B5EF4-FFF2-40B4-BE49-F238E27FC236}">
                <a16:creationId xmlns:a16="http://schemas.microsoft.com/office/drawing/2014/main" id="{D7B54B05-6E50-A043-BF8D-093B97E4299B}"/>
              </a:ext>
            </a:extLst>
          </p:cNvPr>
          <p:cNvSpPr>
            <a:spLocks noGrp="1"/>
          </p:cNvSpPr>
          <p:nvPr>
            <p:ph sz="quarter" idx="11"/>
          </p:nvPr>
        </p:nvSpPr>
        <p:spPr>
          <a:xfrm>
            <a:off x="848833" y="1559554"/>
            <a:ext cx="6878638" cy="4706395"/>
          </a:xfrm>
        </p:spPr>
        <p:txBody>
          <a:bodyPr/>
          <a:lstStyle>
            <a:lvl1pPr marL="407988" indent="-396875">
              <a:tabLst/>
              <a:defRPr>
                <a:solidFill>
                  <a:schemeClr val="accent6"/>
                </a:solidFill>
              </a:defRPr>
            </a:lvl1pPr>
          </a:lstStyle>
          <a:p>
            <a:pPr lvl="0"/>
            <a:r>
              <a:rPr lang="nb-NO"/>
              <a:t>Klikk for å redigere tekststiler i malen</a:t>
            </a:r>
          </a:p>
        </p:txBody>
      </p:sp>
      <p:sp>
        <p:nvSpPr>
          <p:cNvPr id="10" name="Plassholder for bilde 9">
            <a:extLst>
              <a:ext uri="{FF2B5EF4-FFF2-40B4-BE49-F238E27FC236}">
                <a16:creationId xmlns:a16="http://schemas.microsoft.com/office/drawing/2014/main" id="{C89AED6E-2E45-1C48-8F5F-5D8405DFC55E}"/>
              </a:ext>
            </a:extLst>
          </p:cNvPr>
          <p:cNvSpPr>
            <a:spLocks noGrp="1"/>
          </p:cNvSpPr>
          <p:nvPr>
            <p:ph type="pic" sz="quarter" idx="17"/>
          </p:nvPr>
        </p:nvSpPr>
        <p:spPr>
          <a:xfrm>
            <a:off x="8148638" y="0"/>
            <a:ext cx="4043361" cy="6858000"/>
          </a:xfrm>
        </p:spPr>
        <p:txBody>
          <a:bodyPr>
            <a:normAutofit/>
          </a:bodyPr>
          <a:lstStyle>
            <a:lvl1pPr marL="0" indent="0">
              <a:buFont typeface="Arial" panose="020B0604020202020204" pitchFamily="34" charset="0"/>
              <a:buNone/>
              <a:defRPr sz="1800"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137074522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nnhold og stort 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A03804-949F-8449-A410-94F7FA931BB7}"/>
              </a:ext>
            </a:extLst>
          </p:cNvPr>
          <p:cNvSpPr>
            <a:spLocks noGrp="1"/>
          </p:cNvSpPr>
          <p:nvPr>
            <p:ph type="title"/>
          </p:nvPr>
        </p:nvSpPr>
        <p:spPr>
          <a:xfrm>
            <a:off x="4485797" y="195755"/>
            <a:ext cx="6902928" cy="1001220"/>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C77E34F3-6516-AA42-B45A-A4FB9AD2754E}"/>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5" name="Plassholder for innhold 4">
            <a:extLst>
              <a:ext uri="{FF2B5EF4-FFF2-40B4-BE49-F238E27FC236}">
                <a16:creationId xmlns:a16="http://schemas.microsoft.com/office/drawing/2014/main" id="{D7B54B05-6E50-A043-BF8D-093B97E4299B}"/>
              </a:ext>
            </a:extLst>
          </p:cNvPr>
          <p:cNvSpPr>
            <a:spLocks noGrp="1"/>
          </p:cNvSpPr>
          <p:nvPr>
            <p:ph sz="quarter" idx="11"/>
          </p:nvPr>
        </p:nvSpPr>
        <p:spPr>
          <a:xfrm>
            <a:off x="4485797" y="1559554"/>
            <a:ext cx="6902928" cy="4706395"/>
          </a:xfrm>
        </p:spPr>
        <p:txBody>
          <a:bodyPr/>
          <a:lstStyle>
            <a:lvl1pPr marL="407988" indent="-396875">
              <a:tabLst/>
              <a:defRPr>
                <a:solidFill>
                  <a:schemeClr val="accent6"/>
                </a:solidFill>
              </a:defRPr>
            </a:lvl1pPr>
          </a:lstStyle>
          <a:p>
            <a:pPr lvl="0"/>
            <a:r>
              <a:rPr lang="nb-NO"/>
              <a:t>Klikk for å redigere tekststiler i malen</a:t>
            </a:r>
          </a:p>
        </p:txBody>
      </p:sp>
      <p:sp>
        <p:nvSpPr>
          <p:cNvPr id="10" name="Plassholder for bilde 9">
            <a:extLst>
              <a:ext uri="{FF2B5EF4-FFF2-40B4-BE49-F238E27FC236}">
                <a16:creationId xmlns:a16="http://schemas.microsoft.com/office/drawing/2014/main" id="{C89AED6E-2E45-1C48-8F5F-5D8405DFC55E}"/>
              </a:ext>
            </a:extLst>
          </p:cNvPr>
          <p:cNvSpPr>
            <a:spLocks noGrp="1"/>
          </p:cNvSpPr>
          <p:nvPr>
            <p:ph type="pic" sz="quarter" idx="17"/>
          </p:nvPr>
        </p:nvSpPr>
        <p:spPr>
          <a:xfrm>
            <a:off x="0" y="0"/>
            <a:ext cx="4079875" cy="6858000"/>
          </a:xfrm>
        </p:spPr>
        <p:txBody>
          <a:bodyPr>
            <a:normAutofit/>
          </a:bodyPr>
          <a:lstStyle>
            <a:lvl1pPr marL="0" indent="0">
              <a:buFont typeface="Arial" panose="020B0604020202020204" pitchFamily="34" charset="0"/>
              <a:buNone/>
              <a:defRPr sz="1800"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343758549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tater og innhold 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 name="Tittel 1"/>
          <p:cNvSpPr>
            <a:spLocks noGrp="1"/>
          </p:cNvSpPr>
          <p:nvPr>
            <p:ph type="title"/>
          </p:nvPr>
        </p:nvSpPr>
        <p:spPr>
          <a:xfrm>
            <a:off x="4488219" y="365126"/>
            <a:ext cx="6901678" cy="831849"/>
          </a:xfrm>
        </p:spPr>
        <p:txBody>
          <a:bodyPr/>
          <a:lstStyle/>
          <a:p>
            <a:r>
              <a:rPr lang="nb-NO"/>
              <a:t>Klikk for å redigere tittelstil</a:t>
            </a:r>
          </a:p>
        </p:txBody>
      </p:sp>
      <p:sp>
        <p:nvSpPr>
          <p:cNvPr id="4" name="Plassholder for innhold 3"/>
          <p:cNvSpPr>
            <a:spLocks noGrp="1"/>
          </p:cNvSpPr>
          <p:nvPr>
            <p:ph sz="half" idx="2"/>
          </p:nvPr>
        </p:nvSpPr>
        <p:spPr>
          <a:xfrm>
            <a:off x="4488219" y="1567636"/>
            <a:ext cx="6901678"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nb-NO"/>
              <a:t>Klikk for å redigere tekststiler i malen</a:t>
            </a: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a:p>
        </p:txBody>
      </p:sp>
      <p:sp>
        <p:nvSpPr>
          <p:cNvPr id="5" name="Rektangel 4">
            <a:extLst>
              <a:ext uri="{FF2B5EF4-FFF2-40B4-BE49-F238E27FC236}">
                <a16:creationId xmlns:a16="http://schemas.microsoft.com/office/drawing/2014/main" id="{B4DAEC0F-C295-404F-B2B4-6B62BC4EF063}"/>
              </a:ext>
            </a:extLst>
          </p:cNvPr>
          <p:cNvSpPr/>
          <p:nvPr userDrawn="1"/>
        </p:nvSpPr>
        <p:spPr>
          <a:xfrm>
            <a:off x="0" y="0"/>
            <a:ext cx="4079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11" name="Plassholder for tekst 8">
            <a:extLst>
              <a:ext uri="{FF2B5EF4-FFF2-40B4-BE49-F238E27FC236}">
                <a16:creationId xmlns:a16="http://schemas.microsoft.com/office/drawing/2014/main" id="{F44F61E5-ADFC-764C-BDEA-338E2B345647}"/>
              </a:ext>
            </a:extLst>
          </p:cNvPr>
          <p:cNvSpPr>
            <a:spLocks noGrp="1"/>
          </p:cNvSpPr>
          <p:nvPr>
            <p:ph type="body" sz="quarter" idx="15" hasCustomPrompt="1"/>
          </p:nvPr>
        </p:nvSpPr>
        <p:spPr>
          <a:xfrm>
            <a:off x="838199" y="1557338"/>
            <a:ext cx="2950030" cy="4709647"/>
          </a:xfrm>
        </p:spPr>
        <p:txBody>
          <a:bodyPr>
            <a:normAutofit/>
          </a:bodyPr>
          <a:lstStyle>
            <a:lvl1pPr marL="0" indent="0">
              <a:buNone/>
              <a:defRPr sz="1600" i="1">
                <a:solidFill>
                  <a:schemeClr val="bg1"/>
                </a:solidFill>
                <a:latin typeface="+mn-lt"/>
              </a:defRPr>
            </a:lvl1pPr>
          </a:lstStyle>
          <a:p>
            <a:pPr lvl="0"/>
            <a:r>
              <a:rPr lang="nb-NO"/>
              <a:t>Klikk for å sette inn sitat(er)</a:t>
            </a:r>
          </a:p>
        </p:txBody>
      </p:sp>
      <p:pic>
        <p:nvPicPr>
          <p:cNvPr id="34" name="Bilde 33">
            <a:extLst>
              <a:ext uri="{FF2B5EF4-FFF2-40B4-BE49-F238E27FC236}">
                <a16:creationId xmlns:a16="http://schemas.microsoft.com/office/drawing/2014/main" id="{D3B6B8D6-6221-40B8-A4D9-B2AB86BA898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1" y="0"/>
            <a:ext cx="1613647" cy="1559673"/>
          </a:xfrm>
          <a:prstGeom prst="rect">
            <a:avLst/>
          </a:prstGeom>
        </p:spPr>
      </p:pic>
      <p:sp>
        <p:nvSpPr>
          <p:cNvPr id="8" name="Ellipse 7">
            <a:extLst>
              <a:ext uri="{FF2B5EF4-FFF2-40B4-BE49-F238E27FC236}">
                <a16:creationId xmlns:a16="http://schemas.microsoft.com/office/drawing/2014/main" id="{68A155CE-6C25-8B42-B449-2290CF6D95E7}"/>
              </a:ext>
            </a:extLst>
          </p:cNvPr>
          <p:cNvSpPr/>
          <p:nvPr userDrawn="1"/>
        </p:nvSpPr>
        <p:spPr>
          <a:xfrm>
            <a:off x="220163" y="1567636"/>
            <a:ext cx="467007" cy="467007"/>
          </a:xfrm>
          <a:prstGeom prst="ellipse">
            <a:avLst/>
          </a:prstGeom>
          <a:solidFill>
            <a:srgbClr val="A7D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65C82BA5-CA48-994F-A027-126CF768B9EC}"/>
              </a:ext>
            </a:extLst>
          </p:cNvPr>
          <p:cNvPicPr>
            <a:picLocks/>
          </p:cNvPicPr>
          <p:nvPr userDrawn="1"/>
        </p:nvPicPr>
        <p:blipFill>
          <a:blip r:embed="rId3"/>
          <a:stretch>
            <a:fillRect/>
          </a:stretch>
        </p:blipFill>
        <p:spPr>
          <a:xfrm flipV="1">
            <a:off x="259533" y="1612486"/>
            <a:ext cx="385974" cy="385974"/>
          </a:xfrm>
          <a:prstGeom prst="rect">
            <a:avLst/>
          </a:prstGeom>
        </p:spPr>
      </p:pic>
    </p:spTree>
    <p:extLst>
      <p:ext uri="{BB962C8B-B14F-4D97-AF65-F5344CB8AC3E}">
        <p14:creationId xmlns:p14="http://schemas.microsoft.com/office/powerpoint/2010/main" val="518417469"/>
      </p:ext>
    </p:extLst>
  </p:cSld>
  <p:clrMapOvr>
    <a:masterClrMapping/>
  </p:clrMapOvr>
  <p:transition>
    <p:fade/>
  </p:transition>
  <p:extLst>
    <p:ext uri="{DCECCB84-F9BA-43D5-87BE-67443E8EF086}">
      <p15:sldGuideLst xmlns:p15="http://schemas.microsoft.com/office/powerpoint/2012/main">
        <p15:guide id="2" pos="52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Sitater og innhold 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a:p>
        </p:txBody>
      </p:sp>
      <p:sp>
        <p:nvSpPr>
          <p:cNvPr id="5" name="Rektangel 4">
            <a:extLst>
              <a:ext uri="{FF2B5EF4-FFF2-40B4-BE49-F238E27FC236}">
                <a16:creationId xmlns:a16="http://schemas.microsoft.com/office/drawing/2014/main" id="{B4DAEC0F-C295-404F-B2B4-6B62BC4EF063}"/>
              </a:ext>
            </a:extLst>
          </p:cNvPr>
          <p:cNvSpPr/>
          <p:nvPr userDrawn="1"/>
        </p:nvSpPr>
        <p:spPr>
          <a:xfrm>
            <a:off x="0" y="0"/>
            <a:ext cx="40798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34" name="Bilde 33">
            <a:extLst>
              <a:ext uri="{FF2B5EF4-FFF2-40B4-BE49-F238E27FC236}">
                <a16:creationId xmlns:a16="http://schemas.microsoft.com/office/drawing/2014/main" id="{D3B6B8D6-6221-40B8-A4D9-B2AB86BA898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0" y="1"/>
            <a:ext cx="1621885" cy="1567636"/>
          </a:xfrm>
          <a:prstGeom prst="rect">
            <a:avLst/>
          </a:prstGeom>
        </p:spPr>
      </p:pic>
      <p:sp>
        <p:nvSpPr>
          <p:cNvPr id="13" name="Tittel 1">
            <a:extLst>
              <a:ext uri="{FF2B5EF4-FFF2-40B4-BE49-F238E27FC236}">
                <a16:creationId xmlns:a16="http://schemas.microsoft.com/office/drawing/2014/main" id="{1CB141D8-935D-7147-9AAD-764256BA3F07}"/>
              </a:ext>
            </a:extLst>
          </p:cNvPr>
          <p:cNvSpPr>
            <a:spLocks noGrp="1"/>
          </p:cNvSpPr>
          <p:nvPr>
            <p:ph type="title"/>
          </p:nvPr>
        </p:nvSpPr>
        <p:spPr>
          <a:xfrm>
            <a:off x="4488219" y="365126"/>
            <a:ext cx="6901678" cy="831849"/>
          </a:xfrm>
        </p:spPr>
        <p:txBody>
          <a:bodyPr/>
          <a:lstStyle/>
          <a:p>
            <a:r>
              <a:rPr lang="nb-NO"/>
              <a:t>Klikk for å redigere tittelstil</a:t>
            </a:r>
          </a:p>
        </p:txBody>
      </p:sp>
      <p:sp>
        <p:nvSpPr>
          <p:cNvPr id="14" name="Plassholder for innhold 3">
            <a:extLst>
              <a:ext uri="{FF2B5EF4-FFF2-40B4-BE49-F238E27FC236}">
                <a16:creationId xmlns:a16="http://schemas.microsoft.com/office/drawing/2014/main" id="{5EB0C920-698A-0F42-961C-EED22CEDB907}"/>
              </a:ext>
            </a:extLst>
          </p:cNvPr>
          <p:cNvSpPr>
            <a:spLocks noGrp="1"/>
          </p:cNvSpPr>
          <p:nvPr>
            <p:ph sz="half" idx="2"/>
          </p:nvPr>
        </p:nvSpPr>
        <p:spPr>
          <a:xfrm>
            <a:off x="4488219" y="1567636"/>
            <a:ext cx="6901678"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nb-NO"/>
              <a:t>Klikk for å redigere tekststiler i malen</a:t>
            </a:r>
          </a:p>
        </p:txBody>
      </p:sp>
      <p:sp>
        <p:nvSpPr>
          <p:cNvPr id="15" name="Plassholder for tekst 8">
            <a:extLst>
              <a:ext uri="{FF2B5EF4-FFF2-40B4-BE49-F238E27FC236}">
                <a16:creationId xmlns:a16="http://schemas.microsoft.com/office/drawing/2014/main" id="{67FF9C1B-FF8C-2A4C-A2A5-0F04077DF1B6}"/>
              </a:ext>
            </a:extLst>
          </p:cNvPr>
          <p:cNvSpPr>
            <a:spLocks noGrp="1"/>
          </p:cNvSpPr>
          <p:nvPr>
            <p:ph type="body" sz="quarter" idx="15" hasCustomPrompt="1"/>
          </p:nvPr>
        </p:nvSpPr>
        <p:spPr>
          <a:xfrm>
            <a:off x="838199" y="1567636"/>
            <a:ext cx="2950030" cy="4699349"/>
          </a:xfrm>
        </p:spPr>
        <p:txBody>
          <a:bodyPr>
            <a:normAutofit/>
          </a:bodyPr>
          <a:lstStyle>
            <a:lvl1pPr marL="0" indent="0">
              <a:buNone/>
              <a:defRPr sz="1600" i="1">
                <a:solidFill>
                  <a:schemeClr val="bg1"/>
                </a:solidFill>
                <a:latin typeface="+mn-lt"/>
              </a:defRPr>
            </a:lvl1pPr>
          </a:lstStyle>
          <a:p>
            <a:pPr lvl="0"/>
            <a:r>
              <a:rPr lang="nb-NO"/>
              <a:t>Klikk for å sette inn sitat(er)</a:t>
            </a:r>
          </a:p>
        </p:txBody>
      </p:sp>
      <p:sp>
        <p:nvSpPr>
          <p:cNvPr id="16" name="Ellipse 15">
            <a:extLst>
              <a:ext uri="{FF2B5EF4-FFF2-40B4-BE49-F238E27FC236}">
                <a16:creationId xmlns:a16="http://schemas.microsoft.com/office/drawing/2014/main" id="{74554151-4B95-EA45-BFF3-33FC242A2AB4}"/>
              </a:ext>
            </a:extLst>
          </p:cNvPr>
          <p:cNvSpPr/>
          <p:nvPr userDrawn="1"/>
        </p:nvSpPr>
        <p:spPr>
          <a:xfrm>
            <a:off x="220163" y="1567636"/>
            <a:ext cx="467007" cy="467007"/>
          </a:xfrm>
          <a:prstGeom prst="ellipse">
            <a:avLst/>
          </a:prstGeom>
          <a:solidFill>
            <a:srgbClr val="FE9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20A04F7F-99A5-F04D-9786-7E6045CB0AB2}"/>
              </a:ext>
            </a:extLst>
          </p:cNvPr>
          <p:cNvPicPr>
            <a:picLocks/>
          </p:cNvPicPr>
          <p:nvPr userDrawn="1"/>
        </p:nvPicPr>
        <p:blipFill>
          <a:blip r:embed="rId3"/>
          <a:stretch>
            <a:fillRect/>
          </a:stretch>
        </p:blipFill>
        <p:spPr>
          <a:xfrm flipV="1">
            <a:off x="259533" y="1612486"/>
            <a:ext cx="385974" cy="385974"/>
          </a:xfrm>
          <a:prstGeom prst="rect">
            <a:avLst/>
          </a:prstGeom>
        </p:spPr>
      </p:pic>
    </p:spTree>
    <p:extLst>
      <p:ext uri="{BB962C8B-B14F-4D97-AF65-F5344CB8AC3E}">
        <p14:creationId xmlns:p14="http://schemas.microsoft.com/office/powerpoint/2010/main" val="120469810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2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Sitater og innhold 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a:p>
        </p:txBody>
      </p:sp>
      <p:sp>
        <p:nvSpPr>
          <p:cNvPr id="5" name="Rektangel 4">
            <a:extLst>
              <a:ext uri="{FF2B5EF4-FFF2-40B4-BE49-F238E27FC236}">
                <a16:creationId xmlns:a16="http://schemas.microsoft.com/office/drawing/2014/main" id="{B4DAEC0F-C295-404F-B2B4-6B62BC4EF063}"/>
              </a:ext>
            </a:extLst>
          </p:cNvPr>
          <p:cNvSpPr/>
          <p:nvPr userDrawn="1"/>
        </p:nvSpPr>
        <p:spPr>
          <a:xfrm>
            <a:off x="0" y="0"/>
            <a:ext cx="4079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34" name="Bilde 33">
            <a:extLst>
              <a:ext uri="{FF2B5EF4-FFF2-40B4-BE49-F238E27FC236}">
                <a16:creationId xmlns:a16="http://schemas.microsoft.com/office/drawing/2014/main" id="{D3B6B8D6-6221-40B8-A4D9-B2AB86BA898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0" y="1"/>
            <a:ext cx="1621885" cy="1567636"/>
          </a:xfrm>
          <a:prstGeom prst="rect">
            <a:avLst/>
          </a:prstGeom>
        </p:spPr>
      </p:pic>
      <p:sp>
        <p:nvSpPr>
          <p:cNvPr id="13" name="Tittel 1">
            <a:extLst>
              <a:ext uri="{FF2B5EF4-FFF2-40B4-BE49-F238E27FC236}">
                <a16:creationId xmlns:a16="http://schemas.microsoft.com/office/drawing/2014/main" id="{05B29334-1C9A-3841-BF36-077FF83CE3F5}"/>
              </a:ext>
            </a:extLst>
          </p:cNvPr>
          <p:cNvSpPr>
            <a:spLocks noGrp="1"/>
          </p:cNvSpPr>
          <p:nvPr>
            <p:ph type="title"/>
          </p:nvPr>
        </p:nvSpPr>
        <p:spPr>
          <a:xfrm>
            <a:off x="4488219" y="365126"/>
            <a:ext cx="6901678" cy="831849"/>
          </a:xfrm>
        </p:spPr>
        <p:txBody>
          <a:bodyPr/>
          <a:lstStyle/>
          <a:p>
            <a:r>
              <a:rPr lang="nb-NO"/>
              <a:t>Klikk for å redigere tittelstil</a:t>
            </a:r>
          </a:p>
        </p:txBody>
      </p:sp>
      <p:sp>
        <p:nvSpPr>
          <p:cNvPr id="14" name="Plassholder for innhold 3">
            <a:extLst>
              <a:ext uri="{FF2B5EF4-FFF2-40B4-BE49-F238E27FC236}">
                <a16:creationId xmlns:a16="http://schemas.microsoft.com/office/drawing/2014/main" id="{17D5F5EA-14AD-D64D-9AE0-3FECF8D6DAB5}"/>
              </a:ext>
            </a:extLst>
          </p:cNvPr>
          <p:cNvSpPr>
            <a:spLocks noGrp="1"/>
          </p:cNvSpPr>
          <p:nvPr>
            <p:ph sz="half" idx="2"/>
          </p:nvPr>
        </p:nvSpPr>
        <p:spPr>
          <a:xfrm>
            <a:off x="4488219" y="1567636"/>
            <a:ext cx="6901678"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nb-NO"/>
              <a:t>Klikk for å redigere tekststiler i malen</a:t>
            </a:r>
          </a:p>
        </p:txBody>
      </p:sp>
      <p:sp>
        <p:nvSpPr>
          <p:cNvPr id="15" name="Plassholder for tekst 8">
            <a:extLst>
              <a:ext uri="{FF2B5EF4-FFF2-40B4-BE49-F238E27FC236}">
                <a16:creationId xmlns:a16="http://schemas.microsoft.com/office/drawing/2014/main" id="{515B2589-36F1-2F4E-AC3A-AD174EB922D8}"/>
              </a:ext>
            </a:extLst>
          </p:cNvPr>
          <p:cNvSpPr>
            <a:spLocks noGrp="1"/>
          </p:cNvSpPr>
          <p:nvPr>
            <p:ph type="body" sz="quarter" idx="15" hasCustomPrompt="1"/>
          </p:nvPr>
        </p:nvSpPr>
        <p:spPr>
          <a:xfrm>
            <a:off x="839787" y="1557338"/>
            <a:ext cx="2948441" cy="4709647"/>
          </a:xfrm>
        </p:spPr>
        <p:txBody>
          <a:bodyPr>
            <a:normAutofit/>
          </a:bodyPr>
          <a:lstStyle>
            <a:lvl1pPr marL="0" indent="0">
              <a:buNone/>
              <a:defRPr sz="1600" i="1">
                <a:solidFill>
                  <a:schemeClr val="bg1"/>
                </a:solidFill>
                <a:latin typeface="+mn-lt"/>
              </a:defRPr>
            </a:lvl1pPr>
          </a:lstStyle>
          <a:p>
            <a:pPr lvl="0"/>
            <a:r>
              <a:rPr lang="nb-NO"/>
              <a:t>Klikk for å sette inn sitat(er)</a:t>
            </a:r>
          </a:p>
        </p:txBody>
      </p:sp>
      <p:sp>
        <p:nvSpPr>
          <p:cNvPr id="16" name="Ellipse 15">
            <a:extLst>
              <a:ext uri="{FF2B5EF4-FFF2-40B4-BE49-F238E27FC236}">
                <a16:creationId xmlns:a16="http://schemas.microsoft.com/office/drawing/2014/main" id="{948378F6-64F9-724A-98EC-0BED2E7ECA0E}"/>
              </a:ext>
            </a:extLst>
          </p:cNvPr>
          <p:cNvSpPr/>
          <p:nvPr userDrawn="1"/>
        </p:nvSpPr>
        <p:spPr>
          <a:xfrm>
            <a:off x="220163" y="1567636"/>
            <a:ext cx="467007" cy="467007"/>
          </a:xfrm>
          <a:prstGeom prst="ellipse">
            <a:avLst/>
          </a:prstGeom>
          <a:solidFill>
            <a:srgbClr val="6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A6BA8BDE-7FCF-2A4C-B7CB-47FAAADB4A0E}"/>
              </a:ext>
            </a:extLst>
          </p:cNvPr>
          <p:cNvPicPr>
            <a:picLocks/>
          </p:cNvPicPr>
          <p:nvPr userDrawn="1"/>
        </p:nvPicPr>
        <p:blipFill>
          <a:blip r:embed="rId3"/>
          <a:stretch>
            <a:fillRect/>
          </a:stretch>
        </p:blipFill>
        <p:spPr>
          <a:xfrm flipV="1">
            <a:off x="259533" y="1612486"/>
            <a:ext cx="385974" cy="385974"/>
          </a:xfrm>
          <a:prstGeom prst="rect">
            <a:avLst/>
          </a:prstGeom>
        </p:spPr>
      </p:pic>
    </p:spTree>
    <p:extLst>
      <p:ext uri="{BB962C8B-B14F-4D97-AF65-F5344CB8AC3E}">
        <p14:creationId xmlns:p14="http://schemas.microsoft.com/office/powerpoint/2010/main" val="30333655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2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Sitater og innhold grønn">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E53BE5F5-C9A3-4C2C-B851-E57FF481F0F3}"/>
              </a:ext>
            </a:extLst>
          </p:cNvPr>
          <p:cNvSpPr/>
          <p:nvPr userDrawn="1"/>
        </p:nvSpPr>
        <p:spPr>
          <a:xfrm>
            <a:off x="8148637" y="-2724"/>
            <a:ext cx="405851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 name="Tittel 1"/>
          <p:cNvSpPr>
            <a:spLocks noGrp="1"/>
          </p:cNvSpPr>
          <p:nvPr>
            <p:ph type="title"/>
          </p:nvPr>
        </p:nvSpPr>
        <p:spPr>
          <a:xfrm>
            <a:off x="840784" y="365126"/>
            <a:ext cx="6876054" cy="831849"/>
          </a:xfrm>
        </p:spPr>
        <p:txBody>
          <a:bodyPr/>
          <a:lstStyle/>
          <a:p>
            <a:r>
              <a:rPr lang="nb-NO"/>
              <a:t>Klikk for å redigere tittelstil</a:t>
            </a:r>
          </a:p>
        </p:txBody>
      </p:sp>
      <p:sp>
        <p:nvSpPr>
          <p:cNvPr id="4" name="Plassholder for innhold 3"/>
          <p:cNvSpPr>
            <a:spLocks noGrp="1"/>
          </p:cNvSpPr>
          <p:nvPr>
            <p:ph sz="half" idx="2"/>
          </p:nvPr>
        </p:nvSpPr>
        <p:spPr>
          <a:xfrm>
            <a:off x="840784" y="1567636"/>
            <a:ext cx="6876054"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nb-NO"/>
              <a:t>Klikk for å redigere tekststiler i malen</a:t>
            </a: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a:p>
        </p:txBody>
      </p:sp>
      <p:pic>
        <p:nvPicPr>
          <p:cNvPr id="22" name="Bilde 21">
            <a:extLst>
              <a:ext uri="{FF2B5EF4-FFF2-40B4-BE49-F238E27FC236}">
                <a16:creationId xmlns:a16="http://schemas.microsoft.com/office/drawing/2014/main" id="{EC67C378-05C4-4CEC-920C-D836CD958851}"/>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flipH="1">
            <a:off x="10576492" y="-12249"/>
            <a:ext cx="1634558" cy="1579885"/>
          </a:xfrm>
          <a:prstGeom prst="rect">
            <a:avLst/>
          </a:prstGeom>
        </p:spPr>
      </p:pic>
      <p:sp>
        <p:nvSpPr>
          <p:cNvPr id="15" name="Plassholder for tekst 8">
            <a:extLst>
              <a:ext uri="{FF2B5EF4-FFF2-40B4-BE49-F238E27FC236}">
                <a16:creationId xmlns:a16="http://schemas.microsoft.com/office/drawing/2014/main" id="{67C1081B-62AE-6C44-9F26-780D84CFBF46}"/>
              </a:ext>
            </a:extLst>
          </p:cNvPr>
          <p:cNvSpPr>
            <a:spLocks noGrp="1"/>
          </p:cNvSpPr>
          <p:nvPr>
            <p:ph type="body" sz="quarter" idx="15" hasCustomPrompt="1"/>
          </p:nvPr>
        </p:nvSpPr>
        <p:spPr>
          <a:xfrm>
            <a:off x="8438695" y="1557338"/>
            <a:ext cx="2950030" cy="4709647"/>
          </a:xfrm>
        </p:spPr>
        <p:txBody>
          <a:bodyPr>
            <a:normAutofit/>
          </a:bodyPr>
          <a:lstStyle>
            <a:lvl1pPr marL="0" indent="0">
              <a:buNone/>
              <a:defRPr sz="1600" i="1">
                <a:solidFill>
                  <a:schemeClr val="bg1"/>
                </a:solidFill>
                <a:latin typeface="+mn-lt"/>
              </a:defRPr>
            </a:lvl1pPr>
          </a:lstStyle>
          <a:p>
            <a:pPr lvl="0"/>
            <a:r>
              <a:rPr lang="nb-NO"/>
              <a:t>Klikk for å sette inn sitat(er)</a:t>
            </a:r>
          </a:p>
        </p:txBody>
      </p:sp>
      <p:sp>
        <p:nvSpPr>
          <p:cNvPr id="16" name="Ellipse 15">
            <a:extLst>
              <a:ext uri="{FF2B5EF4-FFF2-40B4-BE49-F238E27FC236}">
                <a16:creationId xmlns:a16="http://schemas.microsoft.com/office/drawing/2014/main" id="{49163196-5155-094A-9DBE-0003D057D728}"/>
              </a:ext>
            </a:extLst>
          </p:cNvPr>
          <p:cNvSpPr/>
          <p:nvPr userDrawn="1"/>
        </p:nvSpPr>
        <p:spPr>
          <a:xfrm>
            <a:off x="11509484" y="1567636"/>
            <a:ext cx="467007" cy="467007"/>
          </a:xfrm>
          <a:prstGeom prst="ellipse">
            <a:avLst/>
          </a:prstGeom>
          <a:solidFill>
            <a:srgbClr val="A7D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Bilde 16">
            <a:extLst>
              <a:ext uri="{FF2B5EF4-FFF2-40B4-BE49-F238E27FC236}">
                <a16:creationId xmlns:a16="http://schemas.microsoft.com/office/drawing/2014/main" id="{B7A24635-9970-704F-8963-AAACE12B7ADA}"/>
              </a:ext>
            </a:extLst>
          </p:cNvPr>
          <p:cNvPicPr>
            <a:picLocks/>
          </p:cNvPicPr>
          <p:nvPr userDrawn="1"/>
        </p:nvPicPr>
        <p:blipFill>
          <a:blip r:embed="rId3"/>
          <a:stretch>
            <a:fillRect/>
          </a:stretch>
        </p:blipFill>
        <p:spPr>
          <a:xfrm flipH="1">
            <a:off x="11548854" y="1621451"/>
            <a:ext cx="385974" cy="385974"/>
          </a:xfrm>
          <a:prstGeom prst="rect">
            <a:avLst/>
          </a:prstGeom>
        </p:spPr>
      </p:pic>
    </p:spTree>
    <p:extLst>
      <p:ext uri="{BB962C8B-B14F-4D97-AF65-F5344CB8AC3E}">
        <p14:creationId xmlns:p14="http://schemas.microsoft.com/office/powerpoint/2010/main" val="8366323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29">
          <p15:clr>
            <a:srgbClr val="FBAE40"/>
          </p15:clr>
        </p15:guide>
        <p15:guide id="3" pos="717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ys_aqua_plain_tekst">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5" name="Plassholder for tekst 3">
            <a:extLst>
              <a:ext uri="{FF2B5EF4-FFF2-40B4-BE49-F238E27FC236}">
                <a16:creationId xmlns:a16="http://schemas.microsoft.com/office/drawing/2014/main" id="{6216123A-9EF3-D04F-A478-C55B8E80240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97561820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Sitater og innhold grønn">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E53BE5F5-C9A3-4C2C-B851-E57FF481F0F3}"/>
              </a:ext>
            </a:extLst>
          </p:cNvPr>
          <p:cNvSpPr/>
          <p:nvPr userDrawn="1"/>
        </p:nvSpPr>
        <p:spPr>
          <a:xfrm>
            <a:off x="8148637" y="-2724"/>
            <a:ext cx="405851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a:p>
        </p:txBody>
      </p:sp>
      <p:pic>
        <p:nvPicPr>
          <p:cNvPr id="22" name="Bilde 21">
            <a:extLst>
              <a:ext uri="{FF2B5EF4-FFF2-40B4-BE49-F238E27FC236}">
                <a16:creationId xmlns:a16="http://schemas.microsoft.com/office/drawing/2014/main" id="{EC67C378-05C4-4CEC-920C-D836CD958851}"/>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flipH="1">
            <a:off x="10587147" y="-12248"/>
            <a:ext cx="1623902" cy="1569586"/>
          </a:xfrm>
          <a:prstGeom prst="rect">
            <a:avLst/>
          </a:prstGeom>
        </p:spPr>
      </p:pic>
      <p:sp>
        <p:nvSpPr>
          <p:cNvPr id="13" name="Tittel 1">
            <a:extLst>
              <a:ext uri="{FF2B5EF4-FFF2-40B4-BE49-F238E27FC236}">
                <a16:creationId xmlns:a16="http://schemas.microsoft.com/office/drawing/2014/main" id="{71E68805-A3FD-F247-AB11-D333F02351C8}"/>
              </a:ext>
            </a:extLst>
          </p:cNvPr>
          <p:cNvSpPr>
            <a:spLocks noGrp="1"/>
          </p:cNvSpPr>
          <p:nvPr>
            <p:ph type="title"/>
          </p:nvPr>
        </p:nvSpPr>
        <p:spPr>
          <a:xfrm>
            <a:off x="840784" y="365126"/>
            <a:ext cx="6876054" cy="831849"/>
          </a:xfrm>
        </p:spPr>
        <p:txBody>
          <a:bodyPr/>
          <a:lstStyle/>
          <a:p>
            <a:r>
              <a:rPr lang="nb-NO"/>
              <a:t>Klikk for å redigere tittelstil</a:t>
            </a:r>
          </a:p>
        </p:txBody>
      </p:sp>
      <p:sp>
        <p:nvSpPr>
          <p:cNvPr id="14" name="Plassholder for innhold 3">
            <a:extLst>
              <a:ext uri="{FF2B5EF4-FFF2-40B4-BE49-F238E27FC236}">
                <a16:creationId xmlns:a16="http://schemas.microsoft.com/office/drawing/2014/main" id="{A09A7956-5D78-7043-BA26-E696C4ECA58C}"/>
              </a:ext>
            </a:extLst>
          </p:cNvPr>
          <p:cNvSpPr>
            <a:spLocks noGrp="1"/>
          </p:cNvSpPr>
          <p:nvPr>
            <p:ph sz="half" idx="2"/>
          </p:nvPr>
        </p:nvSpPr>
        <p:spPr>
          <a:xfrm>
            <a:off x="840784" y="1567636"/>
            <a:ext cx="6876054"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nb-NO"/>
              <a:t>Klikk for å redigere tekststiler i malen</a:t>
            </a:r>
          </a:p>
        </p:txBody>
      </p:sp>
      <p:sp>
        <p:nvSpPr>
          <p:cNvPr id="15" name="Plassholder for tekst 8">
            <a:extLst>
              <a:ext uri="{FF2B5EF4-FFF2-40B4-BE49-F238E27FC236}">
                <a16:creationId xmlns:a16="http://schemas.microsoft.com/office/drawing/2014/main" id="{6D7AF3AF-CC66-DE44-8C0C-3C3DE24759BD}"/>
              </a:ext>
            </a:extLst>
          </p:cNvPr>
          <p:cNvSpPr>
            <a:spLocks noGrp="1"/>
          </p:cNvSpPr>
          <p:nvPr>
            <p:ph type="body" sz="quarter" idx="15" hasCustomPrompt="1"/>
          </p:nvPr>
        </p:nvSpPr>
        <p:spPr>
          <a:xfrm>
            <a:off x="8438695" y="1557338"/>
            <a:ext cx="2950030" cy="4709647"/>
          </a:xfrm>
        </p:spPr>
        <p:txBody>
          <a:bodyPr>
            <a:normAutofit/>
          </a:bodyPr>
          <a:lstStyle>
            <a:lvl1pPr marL="0" indent="0">
              <a:buNone/>
              <a:defRPr sz="1600" i="1">
                <a:solidFill>
                  <a:schemeClr val="bg1"/>
                </a:solidFill>
                <a:latin typeface="+mn-lt"/>
              </a:defRPr>
            </a:lvl1pPr>
          </a:lstStyle>
          <a:p>
            <a:pPr lvl="0"/>
            <a:r>
              <a:rPr lang="nb-NO"/>
              <a:t>Klikk for å sette inn sitat(er)</a:t>
            </a:r>
          </a:p>
        </p:txBody>
      </p:sp>
      <p:sp>
        <p:nvSpPr>
          <p:cNvPr id="16" name="Ellipse 15">
            <a:extLst>
              <a:ext uri="{FF2B5EF4-FFF2-40B4-BE49-F238E27FC236}">
                <a16:creationId xmlns:a16="http://schemas.microsoft.com/office/drawing/2014/main" id="{42EB9E23-1F59-9F40-91EA-7E1D8DE68230}"/>
              </a:ext>
            </a:extLst>
          </p:cNvPr>
          <p:cNvSpPr/>
          <p:nvPr userDrawn="1"/>
        </p:nvSpPr>
        <p:spPr>
          <a:xfrm>
            <a:off x="11509484" y="1567636"/>
            <a:ext cx="467007" cy="467007"/>
          </a:xfrm>
          <a:prstGeom prst="ellipse">
            <a:avLst/>
          </a:prstGeom>
          <a:solidFill>
            <a:srgbClr val="FE9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Bilde 16">
            <a:extLst>
              <a:ext uri="{FF2B5EF4-FFF2-40B4-BE49-F238E27FC236}">
                <a16:creationId xmlns:a16="http://schemas.microsoft.com/office/drawing/2014/main" id="{AC882F97-DD64-3747-A51A-36BA0A6AF1E3}"/>
              </a:ext>
            </a:extLst>
          </p:cNvPr>
          <p:cNvPicPr>
            <a:picLocks/>
          </p:cNvPicPr>
          <p:nvPr userDrawn="1"/>
        </p:nvPicPr>
        <p:blipFill>
          <a:blip r:embed="rId3"/>
          <a:stretch>
            <a:fillRect/>
          </a:stretch>
        </p:blipFill>
        <p:spPr>
          <a:xfrm flipH="1">
            <a:off x="11548854" y="1621451"/>
            <a:ext cx="385974" cy="385974"/>
          </a:xfrm>
          <a:prstGeom prst="rect">
            <a:avLst/>
          </a:prstGeom>
        </p:spPr>
      </p:pic>
    </p:spTree>
    <p:extLst>
      <p:ext uri="{BB962C8B-B14F-4D97-AF65-F5344CB8AC3E}">
        <p14:creationId xmlns:p14="http://schemas.microsoft.com/office/powerpoint/2010/main" val="5634434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29">
          <p15:clr>
            <a:srgbClr val="FBAE40"/>
          </p15:clr>
        </p15:guide>
        <p15:guide id="3" pos="717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Sitater og innhold grønn">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E53BE5F5-C9A3-4C2C-B851-E57FF481F0F3}"/>
              </a:ext>
            </a:extLst>
          </p:cNvPr>
          <p:cNvSpPr/>
          <p:nvPr userDrawn="1"/>
        </p:nvSpPr>
        <p:spPr>
          <a:xfrm>
            <a:off x="8148637" y="-2724"/>
            <a:ext cx="405851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6" name="Rektangel 5">
            <a:extLst>
              <a:ext uri="{FF2B5EF4-FFF2-40B4-BE49-F238E27FC236}">
                <a16:creationId xmlns:a16="http://schemas.microsoft.com/office/drawing/2014/main" id="{48DCAAEE-0A45-0244-B391-744AFF2FC958}"/>
              </a:ext>
            </a:extLst>
          </p:cNvPr>
          <p:cNvSpPr/>
          <p:nvPr userDrawn="1"/>
        </p:nvSpPr>
        <p:spPr>
          <a:xfrm>
            <a:off x="0" y="0"/>
            <a:ext cx="780585" cy="187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7" name="Plassholder for lysbildenummer 6"/>
          <p:cNvSpPr>
            <a:spLocks noGrp="1"/>
          </p:cNvSpPr>
          <p:nvPr>
            <p:ph type="sldNum" sz="quarter" idx="12"/>
          </p:nvPr>
        </p:nvSpPr>
        <p:spPr/>
        <p:txBody>
          <a:bodyPr/>
          <a:lstStyle/>
          <a:p>
            <a:fld id="{2A7D75EB-BD23-FF4F-80AE-955DA86030AC}" type="slidenum">
              <a:rPr lang="nb-NO" smtClean="0"/>
              <a:t>‹#›</a:t>
            </a:fld>
            <a:endParaRPr lang="nb-NO"/>
          </a:p>
        </p:txBody>
      </p:sp>
      <p:pic>
        <p:nvPicPr>
          <p:cNvPr id="22" name="Bilde 21">
            <a:extLst>
              <a:ext uri="{FF2B5EF4-FFF2-40B4-BE49-F238E27FC236}">
                <a16:creationId xmlns:a16="http://schemas.microsoft.com/office/drawing/2014/main" id="{EC67C378-05C4-4CEC-920C-D836CD958851}"/>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flipH="1">
            <a:off x="10587146" y="-12249"/>
            <a:ext cx="1623904" cy="1569587"/>
          </a:xfrm>
          <a:prstGeom prst="rect">
            <a:avLst/>
          </a:prstGeom>
        </p:spPr>
      </p:pic>
      <p:sp>
        <p:nvSpPr>
          <p:cNvPr id="13" name="Tittel 1">
            <a:extLst>
              <a:ext uri="{FF2B5EF4-FFF2-40B4-BE49-F238E27FC236}">
                <a16:creationId xmlns:a16="http://schemas.microsoft.com/office/drawing/2014/main" id="{BA2A67AE-29E2-A44D-95C9-A84F6C6DC62E}"/>
              </a:ext>
            </a:extLst>
          </p:cNvPr>
          <p:cNvSpPr>
            <a:spLocks noGrp="1"/>
          </p:cNvSpPr>
          <p:nvPr>
            <p:ph type="title"/>
          </p:nvPr>
        </p:nvSpPr>
        <p:spPr>
          <a:xfrm>
            <a:off x="840784" y="365126"/>
            <a:ext cx="6876054" cy="831849"/>
          </a:xfrm>
        </p:spPr>
        <p:txBody>
          <a:bodyPr/>
          <a:lstStyle/>
          <a:p>
            <a:r>
              <a:rPr lang="nb-NO"/>
              <a:t>Klikk for å redigere tittelstil</a:t>
            </a:r>
          </a:p>
        </p:txBody>
      </p:sp>
      <p:sp>
        <p:nvSpPr>
          <p:cNvPr id="14" name="Plassholder for innhold 3">
            <a:extLst>
              <a:ext uri="{FF2B5EF4-FFF2-40B4-BE49-F238E27FC236}">
                <a16:creationId xmlns:a16="http://schemas.microsoft.com/office/drawing/2014/main" id="{43927849-D490-AD4F-B9C9-364C613858A4}"/>
              </a:ext>
            </a:extLst>
          </p:cNvPr>
          <p:cNvSpPr>
            <a:spLocks noGrp="1"/>
          </p:cNvSpPr>
          <p:nvPr>
            <p:ph sz="half" idx="2"/>
          </p:nvPr>
        </p:nvSpPr>
        <p:spPr>
          <a:xfrm>
            <a:off x="840784" y="1567636"/>
            <a:ext cx="6876054" cy="4699349"/>
          </a:xfrm>
        </p:spPr>
        <p:txBody>
          <a:bodyPr>
            <a:normAutofit/>
          </a:bodyPr>
          <a:lstStyle>
            <a:lvl1pPr marL="407988" indent="-396875">
              <a:tabLst/>
              <a:defRPr sz="2000">
                <a:solidFill>
                  <a:schemeClr val="accent6"/>
                </a:solidFill>
              </a:defRPr>
            </a:lvl1pPr>
            <a:lvl2pPr>
              <a:defRPr sz="1800"/>
            </a:lvl2pPr>
            <a:lvl3pPr>
              <a:defRPr sz="1600"/>
            </a:lvl3pPr>
            <a:lvl4pPr>
              <a:defRPr sz="1400"/>
            </a:lvl4pPr>
            <a:lvl5pPr>
              <a:defRPr sz="1400"/>
            </a:lvl5pPr>
          </a:lstStyle>
          <a:p>
            <a:pPr lvl="0"/>
            <a:r>
              <a:rPr lang="nb-NO"/>
              <a:t>Klikk for å redigere tekststiler i malen</a:t>
            </a:r>
          </a:p>
        </p:txBody>
      </p:sp>
      <p:sp>
        <p:nvSpPr>
          <p:cNvPr id="15" name="Plassholder for tekst 8">
            <a:extLst>
              <a:ext uri="{FF2B5EF4-FFF2-40B4-BE49-F238E27FC236}">
                <a16:creationId xmlns:a16="http://schemas.microsoft.com/office/drawing/2014/main" id="{CDBF050B-53B0-F74D-A8AE-40A0C966052A}"/>
              </a:ext>
            </a:extLst>
          </p:cNvPr>
          <p:cNvSpPr>
            <a:spLocks noGrp="1"/>
          </p:cNvSpPr>
          <p:nvPr>
            <p:ph type="body" sz="quarter" idx="15" hasCustomPrompt="1"/>
          </p:nvPr>
        </p:nvSpPr>
        <p:spPr>
          <a:xfrm>
            <a:off x="8438695" y="1557338"/>
            <a:ext cx="2950030" cy="4709647"/>
          </a:xfrm>
        </p:spPr>
        <p:txBody>
          <a:bodyPr>
            <a:normAutofit/>
          </a:bodyPr>
          <a:lstStyle>
            <a:lvl1pPr marL="0" indent="0">
              <a:buNone/>
              <a:defRPr sz="1600" i="1">
                <a:solidFill>
                  <a:schemeClr val="bg1"/>
                </a:solidFill>
                <a:latin typeface="+mn-lt"/>
              </a:defRPr>
            </a:lvl1pPr>
          </a:lstStyle>
          <a:p>
            <a:pPr lvl="0"/>
            <a:r>
              <a:rPr lang="nb-NO"/>
              <a:t>Klikk for å sette inn sitat(er)</a:t>
            </a:r>
          </a:p>
        </p:txBody>
      </p:sp>
      <p:sp>
        <p:nvSpPr>
          <p:cNvPr id="16" name="Ellipse 15">
            <a:extLst>
              <a:ext uri="{FF2B5EF4-FFF2-40B4-BE49-F238E27FC236}">
                <a16:creationId xmlns:a16="http://schemas.microsoft.com/office/drawing/2014/main" id="{C4933E62-716E-FA4C-8FBA-A42C2FACABF8}"/>
              </a:ext>
            </a:extLst>
          </p:cNvPr>
          <p:cNvSpPr/>
          <p:nvPr userDrawn="1"/>
        </p:nvSpPr>
        <p:spPr>
          <a:xfrm>
            <a:off x="11509484" y="1567636"/>
            <a:ext cx="467007" cy="467007"/>
          </a:xfrm>
          <a:prstGeom prst="ellipse">
            <a:avLst/>
          </a:prstGeom>
          <a:solidFill>
            <a:srgbClr val="60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Bilde 16">
            <a:extLst>
              <a:ext uri="{FF2B5EF4-FFF2-40B4-BE49-F238E27FC236}">
                <a16:creationId xmlns:a16="http://schemas.microsoft.com/office/drawing/2014/main" id="{ED8FF417-D5BE-3E4B-AD93-CF6F532CF65D}"/>
              </a:ext>
            </a:extLst>
          </p:cNvPr>
          <p:cNvPicPr>
            <a:picLocks/>
          </p:cNvPicPr>
          <p:nvPr userDrawn="1"/>
        </p:nvPicPr>
        <p:blipFill>
          <a:blip r:embed="rId3"/>
          <a:stretch>
            <a:fillRect/>
          </a:stretch>
        </p:blipFill>
        <p:spPr>
          <a:xfrm flipH="1">
            <a:off x="11548854" y="1621451"/>
            <a:ext cx="385974" cy="385974"/>
          </a:xfrm>
          <a:prstGeom prst="rect">
            <a:avLst/>
          </a:prstGeom>
        </p:spPr>
      </p:pic>
    </p:spTree>
    <p:extLst>
      <p:ext uri="{BB962C8B-B14F-4D97-AF65-F5344CB8AC3E}">
        <p14:creationId xmlns:p14="http://schemas.microsoft.com/office/powerpoint/2010/main" val="10564705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29">
          <p15:clr>
            <a:srgbClr val="FBAE40"/>
          </p15:clr>
        </p15:guide>
        <p15:guide id="3" pos="717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depanel og innhold grøn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815AC04-283B-E048-BE37-B533815ACF19}"/>
              </a:ext>
            </a:extLst>
          </p:cNvPr>
          <p:cNvSpPr/>
          <p:nvPr userDrawn="1"/>
        </p:nvSpPr>
        <p:spPr>
          <a:xfrm>
            <a:off x="0" y="0"/>
            <a:ext cx="4079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4" name="Bilde 3">
            <a:extLst>
              <a:ext uri="{FF2B5EF4-FFF2-40B4-BE49-F238E27FC236}">
                <a16:creationId xmlns:a16="http://schemas.microsoft.com/office/drawing/2014/main" id="{4E32E366-1830-C748-98FF-1D794FD4E84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1" y="1"/>
            <a:ext cx="1611230" cy="1557337"/>
          </a:xfrm>
          <a:prstGeom prst="rect">
            <a:avLst/>
          </a:prstGeom>
        </p:spPr>
      </p:pic>
      <p:sp>
        <p:nvSpPr>
          <p:cNvPr id="2" name="Tittel 1"/>
          <p:cNvSpPr>
            <a:spLocks noGrp="1"/>
          </p:cNvSpPr>
          <p:nvPr>
            <p:ph type="title"/>
          </p:nvPr>
        </p:nvSpPr>
        <p:spPr>
          <a:xfrm>
            <a:off x="290513" y="800023"/>
            <a:ext cx="3544229" cy="1296406"/>
          </a:xfrm>
        </p:spPr>
        <p:txBody>
          <a:bodyPr/>
          <a:lstStyle>
            <a:lvl1pPr>
              <a:defRPr>
                <a:solidFill>
                  <a:schemeClr val="bg1"/>
                </a:solidFill>
              </a:defRPr>
            </a:lvl1pPr>
          </a:lstStyle>
          <a:p>
            <a:r>
              <a:rPr lang="nb-NO"/>
              <a:t>Klikk for å redigere tittelstil</a:t>
            </a:r>
          </a:p>
        </p:txBody>
      </p:sp>
      <p:sp>
        <p:nvSpPr>
          <p:cNvPr id="9" name="Plassholder for innhold 8">
            <a:extLst>
              <a:ext uri="{FF2B5EF4-FFF2-40B4-BE49-F238E27FC236}">
                <a16:creationId xmlns:a16="http://schemas.microsoft.com/office/drawing/2014/main" id="{D4F2380F-AA10-0C44-9EEC-16AE41BF005D}"/>
              </a:ext>
            </a:extLst>
          </p:cNvPr>
          <p:cNvSpPr>
            <a:spLocks noGrp="1"/>
          </p:cNvSpPr>
          <p:nvPr>
            <p:ph sz="quarter" idx="14" hasCustomPrompt="1"/>
          </p:nvPr>
        </p:nvSpPr>
        <p:spPr>
          <a:xfrm>
            <a:off x="4494214" y="703263"/>
            <a:ext cx="6894512" cy="5229225"/>
          </a:xfrm>
        </p:spPr>
        <p:txBody>
          <a:bodyPr>
            <a:normAutofit/>
          </a:bodyPr>
          <a:lstStyle>
            <a:lvl1pPr marL="0" indent="0">
              <a:buNone/>
              <a:defRPr sz="2000">
                <a:solidFill>
                  <a:schemeClr val="accent6"/>
                </a:solidFill>
              </a:defRPr>
            </a:lvl1pPr>
            <a:lvl2pPr marL="457200" indent="0">
              <a:buNone/>
              <a:defRPr/>
            </a:lvl2pPr>
          </a:lstStyle>
          <a:p>
            <a:pPr lvl="0"/>
            <a:r>
              <a:rPr lang="nb-NO"/>
              <a:t>Sett inn bilde, diagram, video, tabell </a:t>
            </a:r>
            <a:r>
              <a:rPr lang="nb-NO" err="1"/>
              <a:t>etc</a:t>
            </a:r>
            <a:endParaRPr lang="nb-NO"/>
          </a:p>
        </p:txBody>
      </p:sp>
      <p:sp>
        <p:nvSpPr>
          <p:cNvPr id="8" name="Plassholder for tekst 6">
            <a:extLst>
              <a:ext uri="{FF2B5EF4-FFF2-40B4-BE49-F238E27FC236}">
                <a16:creationId xmlns:a16="http://schemas.microsoft.com/office/drawing/2014/main" id="{D3940224-A7C9-3A43-AFA8-6C153A9679D7}"/>
              </a:ext>
            </a:extLst>
          </p:cNvPr>
          <p:cNvSpPr>
            <a:spLocks noGrp="1"/>
          </p:cNvSpPr>
          <p:nvPr>
            <p:ph type="body" sz="quarter" idx="13"/>
          </p:nvPr>
        </p:nvSpPr>
        <p:spPr>
          <a:xfrm>
            <a:off x="290513" y="2297113"/>
            <a:ext cx="3544576" cy="3635375"/>
          </a:xfrm>
        </p:spPr>
        <p:txBody>
          <a:bodyPr>
            <a:normAutofit/>
          </a:bodyPr>
          <a:lstStyle>
            <a:lvl1pPr marL="342900" indent="-342900">
              <a:buClr>
                <a:schemeClr val="bg1"/>
              </a:buClr>
              <a:buSzPct val="100000"/>
              <a:buFont typeface="Courier New" panose="02070309020205020404" pitchFamily="49" charset="0"/>
              <a:buChar char="o"/>
              <a:defRPr sz="2000">
                <a:solidFill>
                  <a:schemeClr val="bg1"/>
                </a:solidFill>
              </a:defRPr>
            </a:lvl1pPr>
            <a:lvl2pPr>
              <a:buClr>
                <a:schemeClr val="bg1"/>
              </a:buClr>
              <a:defRPr sz="1800">
                <a:solidFill>
                  <a:schemeClr val="bg1"/>
                </a:solidFill>
              </a:defRPr>
            </a:lvl2pPr>
            <a:lvl3pPr>
              <a:defRPr sz="1600">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sp>
        <p:nvSpPr>
          <p:cNvPr id="10" name="Ellipse 9">
            <a:extLst>
              <a:ext uri="{FF2B5EF4-FFF2-40B4-BE49-F238E27FC236}">
                <a16:creationId xmlns:a16="http://schemas.microsoft.com/office/drawing/2014/main" id="{41542DB6-5562-4F90-9F9D-B999490E29F3}"/>
              </a:ext>
            </a:extLst>
          </p:cNvPr>
          <p:cNvSpPr/>
          <p:nvPr userDrawn="1"/>
        </p:nvSpPr>
        <p:spPr>
          <a:xfrm>
            <a:off x="5524780" y="6242474"/>
            <a:ext cx="249044" cy="2490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11" name="Ellipse 10">
            <a:extLst>
              <a:ext uri="{FF2B5EF4-FFF2-40B4-BE49-F238E27FC236}">
                <a16:creationId xmlns:a16="http://schemas.microsoft.com/office/drawing/2014/main" id="{B88E3609-F8D0-4B55-9001-23EBD5E32975}"/>
              </a:ext>
            </a:extLst>
          </p:cNvPr>
          <p:cNvSpPr/>
          <p:nvPr userDrawn="1"/>
        </p:nvSpPr>
        <p:spPr>
          <a:xfrm>
            <a:off x="4491014" y="6242474"/>
            <a:ext cx="244736" cy="2447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12" name="TekstSylinder 11">
            <a:extLst>
              <a:ext uri="{FF2B5EF4-FFF2-40B4-BE49-F238E27FC236}">
                <a16:creationId xmlns:a16="http://schemas.microsoft.com/office/drawing/2014/main" id="{B5C9B73D-F384-45CC-B12B-DA435FF5AC6E}"/>
              </a:ext>
            </a:extLst>
          </p:cNvPr>
          <p:cNvSpPr txBox="1"/>
          <p:nvPr userDrawn="1"/>
        </p:nvSpPr>
        <p:spPr>
          <a:xfrm>
            <a:off x="4461261" y="6231836"/>
            <a:ext cx="407650" cy="246221"/>
          </a:xfrm>
          <a:prstGeom prst="rect">
            <a:avLst/>
          </a:prstGeom>
          <a:noFill/>
        </p:spPr>
        <p:txBody>
          <a:bodyPr wrap="square" rtlCol="0">
            <a:spAutoFit/>
          </a:bodyPr>
          <a:lstStyle/>
          <a:p>
            <a:r>
              <a:rPr lang="nb-NO" sz="1000">
                <a:solidFill>
                  <a:schemeClr val="accent6"/>
                </a:solidFill>
                <a:latin typeface="Arial" charset="0"/>
                <a:ea typeface="Arial" charset="0"/>
                <a:cs typeface="Arial" charset="0"/>
              </a:rPr>
              <a:t>n=</a:t>
            </a:r>
          </a:p>
        </p:txBody>
      </p:sp>
      <p:sp>
        <p:nvSpPr>
          <p:cNvPr id="13" name="TekstSylinder 12">
            <a:extLst>
              <a:ext uri="{FF2B5EF4-FFF2-40B4-BE49-F238E27FC236}">
                <a16:creationId xmlns:a16="http://schemas.microsoft.com/office/drawing/2014/main" id="{3DB86B4A-E7E6-447A-9835-D118F681BE12}"/>
              </a:ext>
            </a:extLst>
          </p:cNvPr>
          <p:cNvSpPr txBox="1"/>
          <p:nvPr userDrawn="1"/>
        </p:nvSpPr>
        <p:spPr>
          <a:xfrm>
            <a:off x="5518881" y="6242474"/>
            <a:ext cx="231562" cy="246221"/>
          </a:xfrm>
          <a:prstGeom prst="rect">
            <a:avLst/>
          </a:prstGeom>
          <a:noFill/>
        </p:spPr>
        <p:txBody>
          <a:bodyPr wrap="square" rtlCol="0">
            <a:spAutoFit/>
          </a:bodyPr>
          <a:lstStyle/>
          <a:p>
            <a:r>
              <a:rPr lang="nb-NO" sz="1000">
                <a:solidFill>
                  <a:schemeClr val="accent6"/>
                </a:solidFill>
                <a:latin typeface="Arial" charset="0"/>
                <a:ea typeface="Arial" charset="0"/>
                <a:cs typeface="Arial" charset="0"/>
              </a:rPr>
              <a:t>?</a:t>
            </a:r>
          </a:p>
        </p:txBody>
      </p:sp>
      <p:sp>
        <p:nvSpPr>
          <p:cNvPr id="15" name="Plassholder for tekst 21">
            <a:extLst>
              <a:ext uri="{FF2B5EF4-FFF2-40B4-BE49-F238E27FC236}">
                <a16:creationId xmlns:a16="http://schemas.microsoft.com/office/drawing/2014/main" id="{6F98CC02-CFE9-41D4-B157-14EADB157725}"/>
              </a:ext>
            </a:extLst>
          </p:cNvPr>
          <p:cNvSpPr>
            <a:spLocks noGrp="1"/>
          </p:cNvSpPr>
          <p:nvPr>
            <p:ph type="body" sz="quarter" idx="16" hasCustomPrompt="1"/>
          </p:nvPr>
        </p:nvSpPr>
        <p:spPr>
          <a:xfrm>
            <a:off x="4765502" y="6242474"/>
            <a:ext cx="680275" cy="249044"/>
          </a:xfrm>
        </p:spPr>
        <p:txBody>
          <a:bodyPr anchor="ctr">
            <a:noAutofit/>
          </a:bodyPr>
          <a:lstStyle>
            <a:lvl1pPr marL="0" indent="0" algn="l">
              <a:buNone/>
              <a:defRPr sz="1000">
                <a:solidFill>
                  <a:schemeClr val="accent6"/>
                </a:solidFill>
              </a:defRPr>
            </a:lvl1pPr>
          </a:lstStyle>
          <a:p>
            <a:pPr lvl="0"/>
            <a:r>
              <a:rPr lang="nb-NO"/>
              <a:t>Skriv n</a:t>
            </a:r>
          </a:p>
        </p:txBody>
      </p:sp>
      <p:sp>
        <p:nvSpPr>
          <p:cNvPr id="16" name="Plassholder for lysbildenummer 4">
            <a:extLst>
              <a:ext uri="{FF2B5EF4-FFF2-40B4-BE49-F238E27FC236}">
                <a16:creationId xmlns:a16="http://schemas.microsoft.com/office/drawing/2014/main" id="{7ADA5812-148F-2B40-9582-FCFF394EE0EE}"/>
              </a:ext>
            </a:extLst>
          </p:cNvPr>
          <p:cNvSpPr>
            <a:spLocks noGrp="1"/>
          </p:cNvSpPr>
          <p:nvPr>
            <p:ph type="sldNum" sz="quarter" idx="12"/>
          </p:nvPr>
        </p:nvSpPr>
        <p:spPr>
          <a:xfrm>
            <a:off x="290513" y="6534854"/>
            <a:ext cx="549275" cy="323146"/>
          </a:xfrm>
        </p:spPr>
        <p:txBody>
          <a:bodyPr/>
          <a:lstStyle>
            <a:lvl1pPr>
              <a:defRPr b="1">
                <a:solidFill>
                  <a:schemeClr val="bg1"/>
                </a:solidFill>
              </a:defRPr>
            </a:lvl1pPr>
          </a:lstStyle>
          <a:p>
            <a:fld id="{2A7D75EB-BD23-FF4F-80AE-955DA86030AC}" type="slidenum">
              <a:rPr lang="nb-NO" smtClean="0"/>
              <a:pPr/>
              <a:t>‹#›</a:t>
            </a:fld>
            <a:endParaRPr lang="nb-NO"/>
          </a:p>
        </p:txBody>
      </p:sp>
      <p:sp>
        <p:nvSpPr>
          <p:cNvPr id="17" name="Plassholder for tekst 21">
            <a:extLst>
              <a:ext uri="{FF2B5EF4-FFF2-40B4-BE49-F238E27FC236}">
                <a16:creationId xmlns:a16="http://schemas.microsoft.com/office/drawing/2014/main" id="{217CEC4A-2C5E-9B4F-BED0-D23A0D90A4E3}"/>
              </a:ext>
            </a:extLst>
          </p:cNvPr>
          <p:cNvSpPr>
            <a:spLocks noGrp="1"/>
          </p:cNvSpPr>
          <p:nvPr>
            <p:ph type="body" sz="quarter" idx="17" hasCustomPrompt="1"/>
          </p:nvPr>
        </p:nvSpPr>
        <p:spPr>
          <a:xfrm>
            <a:off x="5852827" y="6101395"/>
            <a:ext cx="5531222" cy="525982"/>
          </a:xfrm>
        </p:spPr>
        <p:txBody>
          <a:bodyPr anchor="ctr">
            <a:normAutofit/>
          </a:bodyPr>
          <a:lstStyle>
            <a:lvl1pPr marL="0" indent="0">
              <a:buNone/>
              <a:defRPr sz="1000">
                <a:solidFill>
                  <a:schemeClr val="accent6"/>
                </a:solidFill>
              </a:defRPr>
            </a:lvl1pPr>
          </a:lstStyle>
          <a:p>
            <a:pPr lvl="0"/>
            <a:r>
              <a:rPr lang="nb-NO"/>
              <a:t>Skriv inn spørsmålet</a:t>
            </a:r>
          </a:p>
        </p:txBody>
      </p:sp>
    </p:spTree>
    <p:extLst>
      <p:ext uri="{BB962C8B-B14F-4D97-AF65-F5344CB8AC3E}">
        <p14:creationId xmlns:p14="http://schemas.microsoft.com/office/powerpoint/2010/main" val="327556975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idepanel og innhold rø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815AC04-283B-E048-BE37-B533815ACF19}"/>
              </a:ext>
            </a:extLst>
          </p:cNvPr>
          <p:cNvSpPr/>
          <p:nvPr userDrawn="1"/>
        </p:nvSpPr>
        <p:spPr>
          <a:xfrm>
            <a:off x="0" y="0"/>
            <a:ext cx="40798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4" name="Bilde 3">
            <a:extLst>
              <a:ext uri="{FF2B5EF4-FFF2-40B4-BE49-F238E27FC236}">
                <a16:creationId xmlns:a16="http://schemas.microsoft.com/office/drawing/2014/main" id="{4E32E366-1830-C748-98FF-1D794FD4E84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0" y="1"/>
            <a:ext cx="1611230" cy="1557337"/>
          </a:xfrm>
          <a:prstGeom prst="rect">
            <a:avLst/>
          </a:prstGeom>
        </p:spPr>
      </p:pic>
      <p:sp>
        <p:nvSpPr>
          <p:cNvPr id="2" name="Tittel 1"/>
          <p:cNvSpPr>
            <a:spLocks noGrp="1"/>
          </p:cNvSpPr>
          <p:nvPr>
            <p:ph type="title"/>
          </p:nvPr>
        </p:nvSpPr>
        <p:spPr>
          <a:xfrm>
            <a:off x="290513" y="800023"/>
            <a:ext cx="3544229" cy="1296406"/>
          </a:xfrm>
        </p:spPr>
        <p:txBody>
          <a:bodyPr/>
          <a:lstStyle>
            <a:lvl1pPr>
              <a:defRPr>
                <a:solidFill>
                  <a:schemeClr val="bg1"/>
                </a:solidFill>
              </a:defRPr>
            </a:lvl1pPr>
          </a:lstStyle>
          <a:p>
            <a:r>
              <a:rPr lang="nb-NO"/>
              <a:t>Klikk for å redigere tittelstil</a:t>
            </a:r>
          </a:p>
        </p:txBody>
      </p:sp>
      <p:sp>
        <p:nvSpPr>
          <p:cNvPr id="7" name="Plassholder for tekst 6">
            <a:extLst>
              <a:ext uri="{FF2B5EF4-FFF2-40B4-BE49-F238E27FC236}">
                <a16:creationId xmlns:a16="http://schemas.microsoft.com/office/drawing/2014/main" id="{58DB01B5-3F21-EB46-B6E1-7F589CCF086F}"/>
              </a:ext>
            </a:extLst>
          </p:cNvPr>
          <p:cNvSpPr>
            <a:spLocks noGrp="1"/>
          </p:cNvSpPr>
          <p:nvPr>
            <p:ph type="body" sz="quarter" idx="13"/>
          </p:nvPr>
        </p:nvSpPr>
        <p:spPr>
          <a:xfrm>
            <a:off x="290513" y="2297113"/>
            <a:ext cx="3544576" cy="3635375"/>
          </a:xfrm>
        </p:spPr>
        <p:txBody>
          <a:bodyPr>
            <a:normAutofit/>
          </a:bodyPr>
          <a:lstStyle>
            <a:lvl1pPr marL="342900" indent="-342900">
              <a:buClr>
                <a:schemeClr val="bg1"/>
              </a:buClr>
              <a:buSzPct val="100000"/>
              <a:buFont typeface="Courier New" panose="02070309020205020404" pitchFamily="49" charset="0"/>
              <a:buChar char="o"/>
              <a:defRPr sz="2000">
                <a:solidFill>
                  <a:schemeClr val="bg1"/>
                </a:solidFill>
              </a:defRPr>
            </a:lvl1pPr>
            <a:lvl2pPr>
              <a:buClr>
                <a:schemeClr val="bg1"/>
              </a:buClr>
              <a:defRPr sz="1800">
                <a:solidFill>
                  <a:schemeClr val="bg1"/>
                </a:solidFill>
              </a:defRPr>
            </a:lvl2pPr>
            <a:lvl3pPr>
              <a:defRPr sz="1600">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sp>
        <p:nvSpPr>
          <p:cNvPr id="9" name="Plassholder for innhold 8">
            <a:extLst>
              <a:ext uri="{FF2B5EF4-FFF2-40B4-BE49-F238E27FC236}">
                <a16:creationId xmlns:a16="http://schemas.microsoft.com/office/drawing/2014/main" id="{D4F2380F-AA10-0C44-9EEC-16AE41BF005D}"/>
              </a:ext>
            </a:extLst>
          </p:cNvPr>
          <p:cNvSpPr>
            <a:spLocks noGrp="1"/>
          </p:cNvSpPr>
          <p:nvPr>
            <p:ph sz="quarter" idx="14" hasCustomPrompt="1"/>
          </p:nvPr>
        </p:nvSpPr>
        <p:spPr>
          <a:xfrm>
            <a:off x="4494214" y="703263"/>
            <a:ext cx="6894512" cy="5229225"/>
          </a:xfrm>
        </p:spPr>
        <p:txBody>
          <a:bodyPr>
            <a:normAutofit/>
          </a:bodyPr>
          <a:lstStyle>
            <a:lvl1pPr marL="0" indent="0">
              <a:buNone/>
              <a:defRPr sz="2000">
                <a:solidFill>
                  <a:schemeClr val="accent6"/>
                </a:solidFill>
              </a:defRPr>
            </a:lvl1pPr>
            <a:lvl2pPr marL="457200" indent="0">
              <a:buNone/>
              <a:defRPr/>
            </a:lvl2pPr>
          </a:lstStyle>
          <a:p>
            <a:pPr lvl="0"/>
            <a:r>
              <a:rPr lang="nb-NO"/>
              <a:t>Sett inn bilde, diagram, video, tabell </a:t>
            </a:r>
            <a:r>
              <a:rPr lang="nb-NO" err="1"/>
              <a:t>etc</a:t>
            </a:r>
            <a:endParaRPr lang="nb-NO"/>
          </a:p>
        </p:txBody>
      </p:sp>
      <p:sp>
        <p:nvSpPr>
          <p:cNvPr id="8" name="Ellipse 7">
            <a:extLst>
              <a:ext uri="{FF2B5EF4-FFF2-40B4-BE49-F238E27FC236}">
                <a16:creationId xmlns:a16="http://schemas.microsoft.com/office/drawing/2014/main" id="{11095FA8-7922-4E97-88C2-2B2164BF06D9}"/>
              </a:ext>
            </a:extLst>
          </p:cNvPr>
          <p:cNvSpPr/>
          <p:nvPr userDrawn="1"/>
        </p:nvSpPr>
        <p:spPr>
          <a:xfrm>
            <a:off x="5524780" y="6242474"/>
            <a:ext cx="249044" cy="2490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10" name="Ellipse 9">
            <a:extLst>
              <a:ext uri="{FF2B5EF4-FFF2-40B4-BE49-F238E27FC236}">
                <a16:creationId xmlns:a16="http://schemas.microsoft.com/office/drawing/2014/main" id="{CF27D878-F9F3-4A63-A4BD-1D5DAA130DE7}"/>
              </a:ext>
            </a:extLst>
          </p:cNvPr>
          <p:cNvSpPr/>
          <p:nvPr userDrawn="1"/>
        </p:nvSpPr>
        <p:spPr>
          <a:xfrm>
            <a:off x="4491014" y="6242474"/>
            <a:ext cx="244736" cy="2447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11" name="TekstSylinder 10">
            <a:extLst>
              <a:ext uri="{FF2B5EF4-FFF2-40B4-BE49-F238E27FC236}">
                <a16:creationId xmlns:a16="http://schemas.microsoft.com/office/drawing/2014/main" id="{5073F692-7E3E-441F-8989-F0D49A9EF427}"/>
              </a:ext>
            </a:extLst>
          </p:cNvPr>
          <p:cNvSpPr txBox="1"/>
          <p:nvPr userDrawn="1"/>
        </p:nvSpPr>
        <p:spPr>
          <a:xfrm>
            <a:off x="4461261" y="6231836"/>
            <a:ext cx="407650" cy="246221"/>
          </a:xfrm>
          <a:prstGeom prst="rect">
            <a:avLst/>
          </a:prstGeom>
          <a:noFill/>
        </p:spPr>
        <p:txBody>
          <a:bodyPr wrap="square" rtlCol="0">
            <a:spAutoFit/>
          </a:bodyPr>
          <a:lstStyle/>
          <a:p>
            <a:r>
              <a:rPr lang="nb-NO" sz="1000">
                <a:solidFill>
                  <a:schemeClr val="accent6"/>
                </a:solidFill>
                <a:latin typeface="Arial" charset="0"/>
                <a:ea typeface="Arial" charset="0"/>
                <a:cs typeface="Arial" charset="0"/>
              </a:rPr>
              <a:t>n=</a:t>
            </a:r>
          </a:p>
        </p:txBody>
      </p:sp>
      <p:sp>
        <p:nvSpPr>
          <p:cNvPr id="12" name="TekstSylinder 11">
            <a:extLst>
              <a:ext uri="{FF2B5EF4-FFF2-40B4-BE49-F238E27FC236}">
                <a16:creationId xmlns:a16="http://schemas.microsoft.com/office/drawing/2014/main" id="{5C2A21C3-5933-48C5-8342-B9BD4EFB2D62}"/>
              </a:ext>
            </a:extLst>
          </p:cNvPr>
          <p:cNvSpPr txBox="1"/>
          <p:nvPr userDrawn="1"/>
        </p:nvSpPr>
        <p:spPr>
          <a:xfrm>
            <a:off x="5518881" y="6242474"/>
            <a:ext cx="231562" cy="246221"/>
          </a:xfrm>
          <a:prstGeom prst="rect">
            <a:avLst/>
          </a:prstGeom>
          <a:noFill/>
        </p:spPr>
        <p:txBody>
          <a:bodyPr wrap="square" rtlCol="0">
            <a:spAutoFit/>
          </a:bodyPr>
          <a:lstStyle/>
          <a:p>
            <a:r>
              <a:rPr lang="nb-NO" sz="1000">
                <a:solidFill>
                  <a:schemeClr val="accent6"/>
                </a:solidFill>
                <a:latin typeface="Arial" charset="0"/>
                <a:ea typeface="Arial" charset="0"/>
                <a:cs typeface="Arial" charset="0"/>
              </a:rPr>
              <a:t>?</a:t>
            </a:r>
          </a:p>
        </p:txBody>
      </p:sp>
      <p:sp>
        <p:nvSpPr>
          <p:cNvPr id="14" name="Plassholder for tekst 21">
            <a:extLst>
              <a:ext uri="{FF2B5EF4-FFF2-40B4-BE49-F238E27FC236}">
                <a16:creationId xmlns:a16="http://schemas.microsoft.com/office/drawing/2014/main" id="{3E271B9D-7F45-4253-9D91-F941A111B3A0}"/>
              </a:ext>
            </a:extLst>
          </p:cNvPr>
          <p:cNvSpPr>
            <a:spLocks noGrp="1"/>
          </p:cNvSpPr>
          <p:nvPr>
            <p:ph type="body" sz="quarter" idx="16" hasCustomPrompt="1"/>
          </p:nvPr>
        </p:nvSpPr>
        <p:spPr>
          <a:xfrm>
            <a:off x="4765502" y="6242474"/>
            <a:ext cx="680275" cy="249044"/>
          </a:xfrm>
        </p:spPr>
        <p:txBody>
          <a:bodyPr anchor="ctr">
            <a:noAutofit/>
          </a:bodyPr>
          <a:lstStyle>
            <a:lvl1pPr marL="0" indent="0" algn="l">
              <a:buNone/>
              <a:defRPr sz="1000">
                <a:solidFill>
                  <a:schemeClr val="accent6"/>
                </a:solidFill>
              </a:defRPr>
            </a:lvl1pPr>
          </a:lstStyle>
          <a:p>
            <a:pPr lvl="0"/>
            <a:r>
              <a:rPr lang="nb-NO"/>
              <a:t>Skriv n</a:t>
            </a:r>
          </a:p>
        </p:txBody>
      </p:sp>
      <p:sp>
        <p:nvSpPr>
          <p:cNvPr id="15" name="Plassholder for lysbildenummer 4">
            <a:extLst>
              <a:ext uri="{FF2B5EF4-FFF2-40B4-BE49-F238E27FC236}">
                <a16:creationId xmlns:a16="http://schemas.microsoft.com/office/drawing/2014/main" id="{FD873BF0-649A-574D-AA9A-DAE8A4E17ABC}"/>
              </a:ext>
            </a:extLst>
          </p:cNvPr>
          <p:cNvSpPr txBox="1">
            <a:spLocks/>
          </p:cNvSpPr>
          <p:nvPr userDrawn="1"/>
        </p:nvSpPr>
        <p:spPr>
          <a:xfrm>
            <a:off x="290513" y="6534854"/>
            <a:ext cx="549275" cy="323146"/>
          </a:xfrm>
          <a:prstGeom prst="rect">
            <a:avLst/>
          </a:prstGeom>
        </p:spPr>
        <p:txBody>
          <a:bodyPr vert="horz" lIns="91440" tIns="45720" rIns="91440" bIns="45720" rtlCol="0" anchor="ctr"/>
          <a:lstStyle>
            <a:defPPr>
              <a:defRPr lang="nb-NO"/>
            </a:defPPr>
            <a:lvl1pPr marL="0" algn="ctr"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D75EB-BD23-FF4F-80AE-955DA86030AC}" type="slidenum">
              <a:rPr lang="nb-NO" smtClean="0"/>
              <a:pPr/>
              <a:t>‹#›</a:t>
            </a:fld>
            <a:endParaRPr lang="nb-NO"/>
          </a:p>
        </p:txBody>
      </p:sp>
      <p:sp>
        <p:nvSpPr>
          <p:cNvPr id="16" name="Plassholder for tekst 21">
            <a:extLst>
              <a:ext uri="{FF2B5EF4-FFF2-40B4-BE49-F238E27FC236}">
                <a16:creationId xmlns:a16="http://schemas.microsoft.com/office/drawing/2014/main" id="{B40CE642-D01F-B449-8454-AE9357DC2893}"/>
              </a:ext>
            </a:extLst>
          </p:cNvPr>
          <p:cNvSpPr>
            <a:spLocks noGrp="1"/>
          </p:cNvSpPr>
          <p:nvPr>
            <p:ph type="body" sz="quarter" idx="17" hasCustomPrompt="1"/>
          </p:nvPr>
        </p:nvSpPr>
        <p:spPr>
          <a:xfrm>
            <a:off x="5852827" y="6101395"/>
            <a:ext cx="5531222" cy="525982"/>
          </a:xfrm>
        </p:spPr>
        <p:txBody>
          <a:bodyPr anchor="ctr">
            <a:normAutofit/>
          </a:bodyPr>
          <a:lstStyle>
            <a:lvl1pPr marL="0" indent="0">
              <a:buNone/>
              <a:defRPr sz="1000">
                <a:solidFill>
                  <a:schemeClr val="accent6"/>
                </a:solidFill>
              </a:defRPr>
            </a:lvl1pPr>
          </a:lstStyle>
          <a:p>
            <a:pPr lvl="0"/>
            <a:r>
              <a:rPr lang="nb-NO"/>
              <a:t>Skriv inn spørsmålet</a:t>
            </a:r>
          </a:p>
        </p:txBody>
      </p:sp>
    </p:spTree>
    <p:extLst>
      <p:ext uri="{BB962C8B-B14F-4D97-AF65-F5344CB8AC3E}">
        <p14:creationId xmlns:p14="http://schemas.microsoft.com/office/powerpoint/2010/main" val="205563854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depanel og innhold blå">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815AC04-283B-E048-BE37-B533815ACF19}"/>
              </a:ext>
            </a:extLst>
          </p:cNvPr>
          <p:cNvSpPr/>
          <p:nvPr userDrawn="1"/>
        </p:nvSpPr>
        <p:spPr>
          <a:xfrm>
            <a:off x="0" y="0"/>
            <a:ext cx="4079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pic>
        <p:nvPicPr>
          <p:cNvPr id="4" name="Bilde 3">
            <a:extLst>
              <a:ext uri="{FF2B5EF4-FFF2-40B4-BE49-F238E27FC236}">
                <a16:creationId xmlns:a16="http://schemas.microsoft.com/office/drawing/2014/main" id="{4E32E366-1830-C748-98FF-1D794FD4E84F}"/>
              </a:ext>
            </a:extLst>
          </p:cNvPr>
          <p:cNvPicPr>
            <a:picLocks noChangeAspect="1"/>
          </p:cNvPicPr>
          <p:nvPr userDrawn="1"/>
        </p:nvPicPr>
        <p:blipFill rotWithShape="1">
          <a:blip r:embed="rId2" cstate="screen">
            <a:alphaModFix amt="38000"/>
            <a:extLst>
              <a:ext uri="{28A0092B-C50C-407E-A947-70E740481C1C}">
                <a14:useLocalDpi xmlns:a14="http://schemas.microsoft.com/office/drawing/2010/main"/>
              </a:ext>
            </a:extLst>
          </a:blip>
          <a:srcRect/>
          <a:stretch/>
        </p:blipFill>
        <p:spPr>
          <a:xfrm>
            <a:off x="0" y="1"/>
            <a:ext cx="1611231" cy="1557338"/>
          </a:xfrm>
          <a:prstGeom prst="rect">
            <a:avLst/>
          </a:prstGeom>
        </p:spPr>
      </p:pic>
      <p:sp>
        <p:nvSpPr>
          <p:cNvPr id="2" name="Tittel 1"/>
          <p:cNvSpPr>
            <a:spLocks noGrp="1"/>
          </p:cNvSpPr>
          <p:nvPr>
            <p:ph type="title"/>
          </p:nvPr>
        </p:nvSpPr>
        <p:spPr>
          <a:xfrm>
            <a:off x="290513" y="800023"/>
            <a:ext cx="3544229" cy="1296406"/>
          </a:xfrm>
        </p:spPr>
        <p:txBody>
          <a:bodyPr/>
          <a:lstStyle>
            <a:lvl1pPr>
              <a:defRPr>
                <a:solidFill>
                  <a:schemeClr val="bg1"/>
                </a:solidFill>
              </a:defRPr>
            </a:lvl1pPr>
          </a:lstStyle>
          <a:p>
            <a:r>
              <a:rPr lang="nb-NO"/>
              <a:t>Klikk for å redigere tittelstil</a:t>
            </a:r>
          </a:p>
        </p:txBody>
      </p:sp>
      <p:sp>
        <p:nvSpPr>
          <p:cNvPr id="7" name="Plassholder for tekst 6">
            <a:extLst>
              <a:ext uri="{FF2B5EF4-FFF2-40B4-BE49-F238E27FC236}">
                <a16:creationId xmlns:a16="http://schemas.microsoft.com/office/drawing/2014/main" id="{58DB01B5-3F21-EB46-B6E1-7F589CCF086F}"/>
              </a:ext>
            </a:extLst>
          </p:cNvPr>
          <p:cNvSpPr>
            <a:spLocks noGrp="1"/>
          </p:cNvSpPr>
          <p:nvPr>
            <p:ph type="body" sz="quarter" idx="13"/>
          </p:nvPr>
        </p:nvSpPr>
        <p:spPr>
          <a:xfrm>
            <a:off x="290513" y="2297113"/>
            <a:ext cx="3544576" cy="3635375"/>
          </a:xfrm>
        </p:spPr>
        <p:txBody>
          <a:bodyPr>
            <a:normAutofit/>
          </a:bodyPr>
          <a:lstStyle>
            <a:lvl1pPr marL="342900" indent="-342900">
              <a:buClr>
                <a:schemeClr val="bg1"/>
              </a:buClr>
              <a:buSzPct val="100000"/>
              <a:buFont typeface="Courier New" panose="02070309020205020404" pitchFamily="49" charset="0"/>
              <a:buChar char="o"/>
              <a:defRPr sz="2000">
                <a:solidFill>
                  <a:schemeClr val="bg1"/>
                </a:solidFill>
              </a:defRPr>
            </a:lvl1pPr>
            <a:lvl2pPr>
              <a:buClr>
                <a:schemeClr val="bg1"/>
              </a:buClr>
              <a:defRPr sz="1800">
                <a:solidFill>
                  <a:schemeClr val="bg1"/>
                </a:solidFill>
              </a:defRPr>
            </a:lvl2pPr>
            <a:lvl3pPr>
              <a:defRPr sz="1600">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p:txBody>
      </p:sp>
      <p:sp>
        <p:nvSpPr>
          <p:cNvPr id="9" name="Plassholder for innhold 8">
            <a:extLst>
              <a:ext uri="{FF2B5EF4-FFF2-40B4-BE49-F238E27FC236}">
                <a16:creationId xmlns:a16="http://schemas.microsoft.com/office/drawing/2014/main" id="{D4F2380F-AA10-0C44-9EEC-16AE41BF005D}"/>
              </a:ext>
            </a:extLst>
          </p:cNvPr>
          <p:cNvSpPr>
            <a:spLocks noGrp="1"/>
          </p:cNvSpPr>
          <p:nvPr>
            <p:ph sz="quarter" idx="14" hasCustomPrompt="1"/>
          </p:nvPr>
        </p:nvSpPr>
        <p:spPr>
          <a:xfrm>
            <a:off x="4494214" y="703263"/>
            <a:ext cx="6894512" cy="5229225"/>
          </a:xfrm>
        </p:spPr>
        <p:txBody>
          <a:bodyPr>
            <a:normAutofit/>
          </a:bodyPr>
          <a:lstStyle>
            <a:lvl1pPr marL="0" indent="0">
              <a:buNone/>
              <a:defRPr sz="2000">
                <a:solidFill>
                  <a:schemeClr val="accent6"/>
                </a:solidFill>
              </a:defRPr>
            </a:lvl1pPr>
            <a:lvl2pPr marL="457200" indent="0">
              <a:buNone/>
              <a:defRPr/>
            </a:lvl2pPr>
          </a:lstStyle>
          <a:p>
            <a:pPr lvl="0"/>
            <a:r>
              <a:rPr lang="nb-NO"/>
              <a:t>Sett inn bilde, diagram, video, tabell </a:t>
            </a:r>
            <a:r>
              <a:rPr lang="nb-NO" err="1"/>
              <a:t>etc</a:t>
            </a:r>
            <a:endParaRPr lang="nb-NO"/>
          </a:p>
        </p:txBody>
      </p:sp>
      <p:sp>
        <p:nvSpPr>
          <p:cNvPr id="8" name="Ellipse 7">
            <a:extLst>
              <a:ext uri="{FF2B5EF4-FFF2-40B4-BE49-F238E27FC236}">
                <a16:creationId xmlns:a16="http://schemas.microsoft.com/office/drawing/2014/main" id="{41EB2C6B-FAD7-4D78-9A73-0026365DBA35}"/>
              </a:ext>
            </a:extLst>
          </p:cNvPr>
          <p:cNvSpPr/>
          <p:nvPr userDrawn="1"/>
        </p:nvSpPr>
        <p:spPr>
          <a:xfrm>
            <a:off x="5524780" y="6242474"/>
            <a:ext cx="249044" cy="2490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10" name="Ellipse 9">
            <a:extLst>
              <a:ext uri="{FF2B5EF4-FFF2-40B4-BE49-F238E27FC236}">
                <a16:creationId xmlns:a16="http://schemas.microsoft.com/office/drawing/2014/main" id="{2991951B-D683-4468-AF0E-F511C3D946EF}"/>
              </a:ext>
            </a:extLst>
          </p:cNvPr>
          <p:cNvSpPr/>
          <p:nvPr userDrawn="1"/>
        </p:nvSpPr>
        <p:spPr>
          <a:xfrm>
            <a:off x="4491014" y="6242474"/>
            <a:ext cx="244736" cy="2447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11" name="TekstSylinder 10">
            <a:extLst>
              <a:ext uri="{FF2B5EF4-FFF2-40B4-BE49-F238E27FC236}">
                <a16:creationId xmlns:a16="http://schemas.microsoft.com/office/drawing/2014/main" id="{16B1B395-FED1-4B83-8915-0EE0B1744344}"/>
              </a:ext>
            </a:extLst>
          </p:cNvPr>
          <p:cNvSpPr txBox="1"/>
          <p:nvPr userDrawn="1"/>
        </p:nvSpPr>
        <p:spPr>
          <a:xfrm>
            <a:off x="4461261" y="6231836"/>
            <a:ext cx="407650" cy="246221"/>
          </a:xfrm>
          <a:prstGeom prst="rect">
            <a:avLst/>
          </a:prstGeom>
          <a:noFill/>
        </p:spPr>
        <p:txBody>
          <a:bodyPr wrap="square" rtlCol="0">
            <a:spAutoFit/>
          </a:bodyPr>
          <a:lstStyle/>
          <a:p>
            <a:r>
              <a:rPr lang="nb-NO" sz="1000">
                <a:solidFill>
                  <a:schemeClr val="accent6"/>
                </a:solidFill>
                <a:latin typeface="Arial" charset="0"/>
                <a:ea typeface="Arial" charset="0"/>
                <a:cs typeface="Arial" charset="0"/>
              </a:rPr>
              <a:t>n=</a:t>
            </a:r>
          </a:p>
        </p:txBody>
      </p:sp>
      <p:sp>
        <p:nvSpPr>
          <p:cNvPr id="12" name="TekstSylinder 11">
            <a:extLst>
              <a:ext uri="{FF2B5EF4-FFF2-40B4-BE49-F238E27FC236}">
                <a16:creationId xmlns:a16="http://schemas.microsoft.com/office/drawing/2014/main" id="{C1AB29D8-91CD-4D1C-B4BE-7CAFA84FC05E}"/>
              </a:ext>
            </a:extLst>
          </p:cNvPr>
          <p:cNvSpPr txBox="1"/>
          <p:nvPr userDrawn="1"/>
        </p:nvSpPr>
        <p:spPr>
          <a:xfrm>
            <a:off x="5518881" y="6242474"/>
            <a:ext cx="231562" cy="246221"/>
          </a:xfrm>
          <a:prstGeom prst="rect">
            <a:avLst/>
          </a:prstGeom>
          <a:noFill/>
        </p:spPr>
        <p:txBody>
          <a:bodyPr wrap="square" rtlCol="0">
            <a:spAutoFit/>
          </a:bodyPr>
          <a:lstStyle/>
          <a:p>
            <a:r>
              <a:rPr lang="nb-NO" sz="1000">
                <a:solidFill>
                  <a:schemeClr val="accent6"/>
                </a:solidFill>
                <a:latin typeface="Arial" charset="0"/>
                <a:ea typeface="Arial" charset="0"/>
                <a:cs typeface="Arial" charset="0"/>
              </a:rPr>
              <a:t>?</a:t>
            </a:r>
          </a:p>
        </p:txBody>
      </p:sp>
      <p:sp>
        <p:nvSpPr>
          <p:cNvPr id="14" name="Plassholder for tekst 21">
            <a:extLst>
              <a:ext uri="{FF2B5EF4-FFF2-40B4-BE49-F238E27FC236}">
                <a16:creationId xmlns:a16="http://schemas.microsoft.com/office/drawing/2014/main" id="{B82F4025-415E-49AB-8AF8-8BE71D038376}"/>
              </a:ext>
            </a:extLst>
          </p:cNvPr>
          <p:cNvSpPr>
            <a:spLocks noGrp="1"/>
          </p:cNvSpPr>
          <p:nvPr>
            <p:ph type="body" sz="quarter" idx="16" hasCustomPrompt="1"/>
          </p:nvPr>
        </p:nvSpPr>
        <p:spPr>
          <a:xfrm>
            <a:off x="4765502" y="6242474"/>
            <a:ext cx="680275" cy="249044"/>
          </a:xfrm>
        </p:spPr>
        <p:txBody>
          <a:bodyPr anchor="ctr">
            <a:noAutofit/>
          </a:bodyPr>
          <a:lstStyle>
            <a:lvl1pPr marL="0" indent="0" algn="l">
              <a:buNone/>
              <a:defRPr sz="1000">
                <a:solidFill>
                  <a:schemeClr val="accent6"/>
                </a:solidFill>
              </a:defRPr>
            </a:lvl1pPr>
          </a:lstStyle>
          <a:p>
            <a:pPr lvl="0"/>
            <a:r>
              <a:rPr lang="nb-NO"/>
              <a:t>Skriv n</a:t>
            </a:r>
          </a:p>
        </p:txBody>
      </p:sp>
      <p:sp>
        <p:nvSpPr>
          <p:cNvPr id="5" name="Plassholder for lysbildenummer 4"/>
          <p:cNvSpPr>
            <a:spLocks noGrp="1"/>
          </p:cNvSpPr>
          <p:nvPr>
            <p:ph type="sldNum" sz="quarter" idx="12"/>
          </p:nvPr>
        </p:nvSpPr>
        <p:spPr>
          <a:xfrm>
            <a:off x="290513" y="6534854"/>
            <a:ext cx="549275" cy="323146"/>
          </a:xfrm>
        </p:spPr>
        <p:txBody>
          <a:bodyPr/>
          <a:lstStyle>
            <a:lvl1pPr>
              <a:defRPr b="1">
                <a:solidFill>
                  <a:schemeClr val="bg1"/>
                </a:solidFill>
              </a:defRPr>
            </a:lvl1pPr>
          </a:lstStyle>
          <a:p>
            <a:fld id="{2A7D75EB-BD23-FF4F-80AE-955DA86030AC}" type="slidenum">
              <a:rPr lang="nb-NO" smtClean="0"/>
              <a:pPr/>
              <a:t>‹#›</a:t>
            </a:fld>
            <a:endParaRPr lang="nb-NO"/>
          </a:p>
        </p:txBody>
      </p:sp>
      <p:sp>
        <p:nvSpPr>
          <p:cNvPr id="15" name="Plassholder for tekst 21">
            <a:extLst>
              <a:ext uri="{FF2B5EF4-FFF2-40B4-BE49-F238E27FC236}">
                <a16:creationId xmlns:a16="http://schemas.microsoft.com/office/drawing/2014/main" id="{B46357CD-9C50-1448-9FA1-45F424A5A4CC}"/>
              </a:ext>
            </a:extLst>
          </p:cNvPr>
          <p:cNvSpPr>
            <a:spLocks noGrp="1"/>
          </p:cNvSpPr>
          <p:nvPr>
            <p:ph type="body" sz="quarter" idx="17"/>
          </p:nvPr>
        </p:nvSpPr>
        <p:spPr>
          <a:xfrm>
            <a:off x="5852827" y="6101395"/>
            <a:ext cx="5531222" cy="525982"/>
          </a:xfrm>
        </p:spPr>
        <p:txBody>
          <a:bodyPr anchor="ctr">
            <a:normAutofit/>
          </a:bodyPr>
          <a:lstStyle>
            <a:lvl1pPr marL="0" indent="0">
              <a:buNone/>
              <a:defRPr sz="1000">
                <a:solidFill>
                  <a:schemeClr val="accent6"/>
                </a:solidFill>
              </a:defRPr>
            </a:lvl1pPr>
          </a:lstStyle>
          <a:p>
            <a:pPr lvl="0"/>
            <a:endParaRPr lang="nb-NO"/>
          </a:p>
        </p:txBody>
      </p:sp>
    </p:spTree>
    <p:extLst>
      <p:ext uri="{BB962C8B-B14F-4D97-AF65-F5344CB8AC3E}">
        <p14:creationId xmlns:p14="http://schemas.microsoft.com/office/powerpoint/2010/main" val="258399171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Kapittelinndeling Grønn - Opinion">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50420" y="4130566"/>
            <a:ext cx="6877051" cy="1765738"/>
          </a:xfrm>
        </p:spPr>
        <p:txBody>
          <a:bodyPr>
            <a:normAutofit/>
          </a:bodyPr>
          <a:lstStyle>
            <a:lvl1pPr>
              <a:defRPr sz="3200" baseline="0">
                <a:solidFill>
                  <a:schemeClr val="accent3"/>
                </a:solidFill>
              </a:defRPr>
            </a:lvl1pPr>
          </a:lstStyle>
          <a:p>
            <a:r>
              <a:rPr lang="nb-NO"/>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a:p>
        </p:txBody>
      </p:sp>
      <p:pic>
        <p:nvPicPr>
          <p:cNvPr id="4" name="Bilde 3"/>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10800000">
            <a:off x="6448822" y="-2"/>
            <a:ext cx="5743177" cy="4130568"/>
          </a:xfrm>
          <a:prstGeom prst="rect">
            <a:avLst/>
          </a:prstGeom>
        </p:spPr>
      </p:pic>
      <p:sp>
        <p:nvSpPr>
          <p:cNvPr id="5" name="Plassholder for tekst 5"/>
          <p:cNvSpPr>
            <a:spLocks noGrp="1"/>
          </p:cNvSpPr>
          <p:nvPr>
            <p:ph type="body" sz="quarter" idx="11" hasCustomPrompt="1"/>
          </p:nvPr>
        </p:nvSpPr>
        <p:spPr>
          <a:xfrm>
            <a:off x="849845" y="3690938"/>
            <a:ext cx="6878404" cy="439737"/>
          </a:xfrm>
        </p:spPr>
        <p:txBody>
          <a:bodyPr>
            <a:normAutofit/>
          </a:bodyPr>
          <a:lstStyle>
            <a:lvl1pPr marL="0" indent="0">
              <a:buFont typeface="Arial" charse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Ingress - minitittel</a:t>
            </a:r>
          </a:p>
        </p:txBody>
      </p:sp>
      <p:pic>
        <p:nvPicPr>
          <p:cNvPr id="6" name="Bilde 5">
            <a:extLst>
              <a:ext uri="{FF2B5EF4-FFF2-40B4-BE49-F238E27FC236}">
                <a16:creationId xmlns:a16="http://schemas.microsoft.com/office/drawing/2014/main" id="{0E095FCD-291C-7441-A711-BA9AD97F5A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57291" y="6266985"/>
            <a:ext cx="305281" cy="311028"/>
          </a:xfrm>
          <a:prstGeom prst="rect">
            <a:avLst/>
          </a:prstGeom>
        </p:spPr>
      </p:pic>
    </p:spTree>
    <p:extLst>
      <p:ext uri="{BB962C8B-B14F-4D97-AF65-F5344CB8AC3E}">
        <p14:creationId xmlns:p14="http://schemas.microsoft.com/office/powerpoint/2010/main" val="360903351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Kapittelinndeling Rød - Opinion">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54942" y="4130566"/>
            <a:ext cx="6861896" cy="1765738"/>
          </a:xfrm>
        </p:spPr>
        <p:txBody>
          <a:bodyPr>
            <a:normAutofit/>
          </a:bodyPr>
          <a:lstStyle>
            <a:lvl1pPr>
              <a:defRPr sz="3200" baseline="0">
                <a:solidFill>
                  <a:schemeClr val="accent3"/>
                </a:solidFill>
              </a:defRPr>
            </a:lvl1pPr>
          </a:lstStyle>
          <a:p>
            <a:r>
              <a:rPr lang="nb-NO"/>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a:p>
        </p:txBody>
      </p:sp>
      <p:pic>
        <p:nvPicPr>
          <p:cNvPr id="5" name="Bilde 4"/>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10800000">
            <a:off x="7475126" y="-2"/>
            <a:ext cx="4716873" cy="3543302"/>
          </a:xfrm>
          <a:prstGeom prst="rect">
            <a:avLst/>
          </a:prstGeom>
        </p:spPr>
      </p:pic>
      <p:sp>
        <p:nvSpPr>
          <p:cNvPr id="6" name="Plassholder for tekst 5"/>
          <p:cNvSpPr>
            <a:spLocks noGrp="1"/>
          </p:cNvSpPr>
          <p:nvPr>
            <p:ph type="body" sz="quarter" idx="11" hasCustomPrompt="1"/>
          </p:nvPr>
        </p:nvSpPr>
        <p:spPr>
          <a:xfrm>
            <a:off x="854336" y="3690938"/>
            <a:ext cx="6863246" cy="439737"/>
          </a:xfrm>
        </p:spPr>
        <p:txBody>
          <a:bodyPr>
            <a:normAutofit/>
          </a:bodyPr>
          <a:lstStyle>
            <a:lvl1pPr marL="0" indent="0">
              <a:buFont typeface="Arial" charse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Ingress - minitittel</a:t>
            </a:r>
          </a:p>
        </p:txBody>
      </p:sp>
      <p:pic>
        <p:nvPicPr>
          <p:cNvPr id="7" name="Bilde 6">
            <a:extLst>
              <a:ext uri="{FF2B5EF4-FFF2-40B4-BE49-F238E27FC236}">
                <a16:creationId xmlns:a16="http://schemas.microsoft.com/office/drawing/2014/main" id="{C20B6CC2-0C7A-6F42-AF05-6AB677EBCA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57291" y="6266985"/>
            <a:ext cx="305281" cy="311028"/>
          </a:xfrm>
          <a:prstGeom prst="rect">
            <a:avLst/>
          </a:prstGeom>
        </p:spPr>
      </p:pic>
    </p:spTree>
    <p:extLst>
      <p:ext uri="{BB962C8B-B14F-4D97-AF65-F5344CB8AC3E}">
        <p14:creationId xmlns:p14="http://schemas.microsoft.com/office/powerpoint/2010/main" val="230961940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Kapittelinndeling Blå - Opinion">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54941" y="4130566"/>
            <a:ext cx="6861897" cy="1765738"/>
          </a:xfrm>
        </p:spPr>
        <p:txBody>
          <a:bodyPr>
            <a:normAutofit/>
          </a:bodyPr>
          <a:lstStyle>
            <a:lvl1pPr>
              <a:defRPr sz="3200" baseline="0">
                <a:solidFill>
                  <a:schemeClr val="accent3"/>
                </a:solidFill>
              </a:defRPr>
            </a:lvl1pPr>
          </a:lstStyle>
          <a:p>
            <a:r>
              <a:rPr lang="nb-NO"/>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a:p>
        </p:txBody>
      </p:sp>
      <p:pic>
        <p:nvPicPr>
          <p:cNvPr id="4" name="Bilde 3"/>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8082425" y="-1"/>
            <a:ext cx="4109575" cy="4324351"/>
          </a:xfrm>
          <a:prstGeom prst="rect">
            <a:avLst/>
          </a:prstGeom>
        </p:spPr>
      </p:pic>
      <p:sp>
        <p:nvSpPr>
          <p:cNvPr id="6" name="Plassholder for tekst 5"/>
          <p:cNvSpPr>
            <a:spLocks noGrp="1"/>
          </p:cNvSpPr>
          <p:nvPr>
            <p:ph type="body" sz="quarter" idx="11" hasCustomPrompt="1"/>
          </p:nvPr>
        </p:nvSpPr>
        <p:spPr>
          <a:xfrm>
            <a:off x="854336" y="3690938"/>
            <a:ext cx="6863247" cy="439737"/>
          </a:xfrm>
        </p:spPr>
        <p:txBody>
          <a:bodyPr>
            <a:normAutofit/>
          </a:bodyPr>
          <a:lstStyle>
            <a:lvl1pPr marL="0" indent="0">
              <a:buFont typeface="Arial" charse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Ingress - minitittel</a:t>
            </a:r>
          </a:p>
        </p:txBody>
      </p:sp>
      <p:pic>
        <p:nvPicPr>
          <p:cNvPr id="7" name="Bilde 6">
            <a:extLst>
              <a:ext uri="{FF2B5EF4-FFF2-40B4-BE49-F238E27FC236}">
                <a16:creationId xmlns:a16="http://schemas.microsoft.com/office/drawing/2014/main" id="{94CB1F1E-1B15-484A-8279-2678F421AB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57291" y="6266985"/>
            <a:ext cx="305281" cy="311028"/>
          </a:xfrm>
          <a:prstGeom prst="rect">
            <a:avLst/>
          </a:prstGeom>
        </p:spPr>
      </p:pic>
    </p:spTree>
    <p:extLst>
      <p:ext uri="{BB962C8B-B14F-4D97-AF65-F5344CB8AC3E}">
        <p14:creationId xmlns:p14="http://schemas.microsoft.com/office/powerpoint/2010/main" val="59415537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Kapittelinndeling Oransje">
    <p:bg>
      <p:bgPr>
        <a:solidFill>
          <a:srgbClr val="F26649"/>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65574" y="4130566"/>
            <a:ext cx="6851263" cy="1765738"/>
          </a:xfrm>
        </p:spPr>
        <p:txBody>
          <a:bodyPr>
            <a:normAutofit/>
          </a:bodyPr>
          <a:lstStyle>
            <a:lvl1pPr>
              <a:defRPr sz="3200" baseline="0">
                <a:solidFill>
                  <a:schemeClr val="accent3"/>
                </a:solidFill>
              </a:defRPr>
            </a:lvl1pPr>
          </a:lstStyle>
          <a:p>
            <a:r>
              <a:rPr lang="nb-NO"/>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a:p>
        </p:txBody>
      </p:sp>
      <p:pic>
        <p:nvPicPr>
          <p:cNvPr id="4" name="Bilde 3"/>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8082425" y="-1"/>
            <a:ext cx="4109575" cy="4324351"/>
          </a:xfrm>
          <a:prstGeom prst="rect">
            <a:avLst/>
          </a:prstGeom>
        </p:spPr>
      </p:pic>
      <p:sp>
        <p:nvSpPr>
          <p:cNvPr id="6" name="Plassholder for tekst 5"/>
          <p:cNvSpPr>
            <a:spLocks noGrp="1"/>
          </p:cNvSpPr>
          <p:nvPr>
            <p:ph type="body" sz="quarter" idx="11" hasCustomPrompt="1"/>
          </p:nvPr>
        </p:nvSpPr>
        <p:spPr>
          <a:xfrm>
            <a:off x="864969" y="3690938"/>
            <a:ext cx="6852611" cy="439737"/>
          </a:xfrm>
        </p:spPr>
        <p:txBody>
          <a:bodyPr>
            <a:normAutofit/>
          </a:bodyPr>
          <a:lstStyle>
            <a:lvl1pPr marL="0" indent="0">
              <a:buFont typeface="Arial" charse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Ingress - minitittel</a:t>
            </a:r>
          </a:p>
        </p:txBody>
      </p:sp>
      <p:pic>
        <p:nvPicPr>
          <p:cNvPr id="7" name="Bilde 6">
            <a:extLst>
              <a:ext uri="{FF2B5EF4-FFF2-40B4-BE49-F238E27FC236}">
                <a16:creationId xmlns:a16="http://schemas.microsoft.com/office/drawing/2014/main" id="{3607198C-C03F-9846-9378-2A08A7435A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57291" y="6266985"/>
            <a:ext cx="305281" cy="311028"/>
          </a:xfrm>
          <a:prstGeom prst="rect">
            <a:avLst/>
          </a:prstGeom>
        </p:spPr>
      </p:pic>
    </p:spTree>
    <p:extLst>
      <p:ext uri="{BB962C8B-B14F-4D97-AF65-F5344CB8AC3E}">
        <p14:creationId xmlns:p14="http://schemas.microsoft.com/office/powerpoint/2010/main" val="332692221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Kapittelinndeling Mørkegrå">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854944" y="4130566"/>
            <a:ext cx="6861893" cy="1765738"/>
          </a:xfrm>
        </p:spPr>
        <p:txBody>
          <a:bodyPr>
            <a:normAutofit/>
          </a:bodyPr>
          <a:lstStyle>
            <a:lvl1pPr>
              <a:defRPr sz="3200" baseline="0">
                <a:solidFill>
                  <a:schemeClr val="accent3"/>
                </a:solidFill>
              </a:defRPr>
            </a:lvl1pPr>
          </a:lstStyle>
          <a:p>
            <a:r>
              <a:rPr lang="nb-NO"/>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a:p>
        </p:txBody>
      </p:sp>
      <p:pic>
        <p:nvPicPr>
          <p:cNvPr id="4" name="Bilde 3"/>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8082425" y="-1"/>
            <a:ext cx="4109575" cy="4324351"/>
          </a:xfrm>
          <a:prstGeom prst="rect">
            <a:avLst/>
          </a:prstGeom>
        </p:spPr>
      </p:pic>
      <p:sp>
        <p:nvSpPr>
          <p:cNvPr id="6" name="Plassholder for tekst 5"/>
          <p:cNvSpPr>
            <a:spLocks noGrp="1"/>
          </p:cNvSpPr>
          <p:nvPr>
            <p:ph type="body" sz="quarter" idx="11" hasCustomPrompt="1"/>
          </p:nvPr>
        </p:nvSpPr>
        <p:spPr>
          <a:xfrm>
            <a:off x="854339" y="3690938"/>
            <a:ext cx="6863243" cy="439737"/>
          </a:xfrm>
        </p:spPr>
        <p:txBody>
          <a:bodyPr>
            <a:normAutofit/>
          </a:bodyPr>
          <a:lstStyle>
            <a:lvl1pPr marL="0" indent="0">
              <a:buFont typeface="Arial" charse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Ingress - minitittel</a:t>
            </a:r>
          </a:p>
        </p:txBody>
      </p:sp>
      <p:pic>
        <p:nvPicPr>
          <p:cNvPr id="7" name="Bilde 6">
            <a:extLst>
              <a:ext uri="{FF2B5EF4-FFF2-40B4-BE49-F238E27FC236}">
                <a16:creationId xmlns:a16="http://schemas.microsoft.com/office/drawing/2014/main" id="{6D3B43A4-DD89-4142-B07C-8DE63DA1B7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57291" y="6266985"/>
            <a:ext cx="305281" cy="311028"/>
          </a:xfrm>
          <a:prstGeom prst="rect">
            <a:avLst/>
          </a:prstGeom>
        </p:spPr>
      </p:pic>
    </p:spTree>
    <p:extLst>
      <p:ext uri="{BB962C8B-B14F-4D97-AF65-F5344CB8AC3E}">
        <p14:creationId xmlns:p14="http://schemas.microsoft.com/office/powerpoint/2010/main" val="147825584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ys_grå_plain_tekst">
    <p:bg>
      <p:bgPr>
        <a:solidFill>
          <a:schemeClr val="bg2">
            <a:lumMod val="9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AF2FCB16-3145-1C47-8A13-F89F5DA905CC}"/>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6"/>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129301753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killeside Blå">
    <p:spTree>
      <p:nvGrpSpPr>
        <p:cNvPr id="1" name=""/>
        <p:cNvGrpSpPr/>
        <p:nvPr/>
      </p:nvGrpSpPr>
      <p:grpSpPr>
        <a:xfrm>
          <a:off x="0" y="0"/>
          <a:ext cx="0" cy="0"/>
          <a:chOff x="0" y="0"/>
          <a:chExt cx="0" cy="0"/>
        </a:xfrm>
      </p:grpSpPr>
      <p:grpSp>
        <p:nvGrpSpPr>
          <p:cNvPr id="8" name="Gruppe 7"/>
          <p:cNvGrpSpPr/>
          <p:nvPr userDrawn="1"/>
        </p:nvGrpSpPr>
        <p:grpSpPr>
          <a:xfrm>
            <a:off x="0" y="-50820"/>
            <a:ext cx="8153058" cy="1473683"/>
            <a:chOff x="0" y="-50820"/>
            <a:chExt cx="8153058" cy="1473683"/>
          </a:xfrm>
        </p:grpSpPr>
        <p:pic>
          <p:nvPicPr>
            <p:cNvPr id="5" name="Bild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9246241">
              <a:off x="6532764" y="-50820"/>
              <a:ext cx="1620294" cy="1473683"/>
            </a:xfrm>
            <a:prstGeom prst="rect">
              <a:avLst/>
            </a:prstGeom>
          </p:spPr>
        </p:pic>
        <p:sp>
          <p:nvSpPr>
            <p:cNvPr id="4" name="Rektangel 3"/>
            <p:cNvSpPr/>
            <p:nvPr userDrawn="1"/>
          </p:nvSpPr>
          <p:spPr>
            <a:xfrm>
              <a:off x="0" y="0"/>
              <a:ext cx="7336221" cy="8723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grpSp>
      <p:sp>
        <p:nvSpPr>
          <p:cNvPr id="11" name="Rektangel 10"/>
          <p:cNvSpPr/>
          <p:nvPr userDrawn="1"/>
        </p:nvSpPr>
        <p:spPr>
          <a:xfrm>
            <a:off x="0" y="6495393"/>
            <a:ext cx="12192000" cy="36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 name="Tittel 1"/>
          <p:cNvSpPr>
            <a:spLocks noGrp="1"/>
          </p:cNvSpPr>
          <p:nvPr>
            <p:ph type="title" hasCustomPrompt="1"/>
          </p:nvPr>
        </p:nvSpPr>
        <p:spPr>
          <a:xfrm>
            <a:off x="846546" y="3350062"/>
            <a:ext cx="6870292" cy="1001220"/>
          </a:xfrm>
        </p:spPr>
        <p:txBody>
          <a:bodyPr>
            <a:normAutofit/>
          </a:bodyPr>
          <a:lstStyle>
            <a:lvl1pPr>
              <a:defRPr sz="2800">
                <a:solidFill>
                  <a:schemeClr val="accent2"/>
                </a:solidFill>
              </a:defRPr>
            </a:lvl1pPr>
          </a:lstStyle>
          <a:p>
            <a:r>
              <a:rPr lang="nb-NO"/>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a:p>
        </p:txBody>
      </p:sp>
      <p:sp>
        <p:nvSpPr>
          <p:cNvPr id="9" name="Plassholder for tekst 8"/>
          <p:cNvSpPr>
            <a:spLocks noGrp="1"/>
          </p:cNvSpPr>
          <p:nvPr>
            <p:ph type="body" sz="quarter" idx="11"/>
          </p:nvPr>
        </p:nvSpPr>
        <p:spPr>
          <a:xfrm>
            <a:off x="846546" y="4351282"/>
            <a:ext cx="6870292" cy="1009705"/>
          </a:xfrm>
        </p:spPr>
        <p:txBody>
          <a:bodyPr>
            <a:normAutofit/>
          </a:bodyPr>
          <a:lstStyle>
            <a:lvl1pPr marL="0" indent="0">
              <a:buNone/>
              <a:defRPr sz="2000">
                <a:solidFill>
                  <a:schemeClr val="accent6"/>
                </a:solidFill>
              </a:defRPr>
            </a:lvl1pPr>
          </a:lstStyle>
          <a:p>
            <a:pPr lvl="0"/>
            <a:r>
              <a:rPr lang="nb-NO"/>
              <a:t>Klikk for å redigere tekststiler i malen</a:t>
            </a:r>
          </a:p>
        </p:txBody>
      </p:sp>
      <p:sp>
        <p:nvSpPr>
          <p:cNvPr id="7" name="Plassholder for tekst 6"/>
          <p:cNvSpPr>
            <a:spLocks noGrp="1"/>
          </p:cNvSpPr>
          <p:nvPr>
            <p:ph type="body" sz="quarter" idx="12" hasCustomPrompt="1"/>
          </p:nvPr>
        </p:nvSpPr>
        <p:spPr>
          <a:xfrm>
            <a:off x="839787" y="96248"/>
            <a:ext cx="5449887" cy="679861"/>
          </a:xfrm>
        </p:spPr>
        <p:txBody>
          <a:bodyPr anchor="ctr">
            <a:normAutofit/>
          </a:bodyPr>
          <a:lstStyle>
            <a:lvl1pPr marL="0" indent="0">
              <a:buFont typeface="Arial" charset="0"/>
              <a:buNone/>
              <a:defRPr sz="1800" b="1">
                <a:solidFill>
                  <a:schemeClr val="accent3"/>
                </a:solidFill>
                <a:latin typeface="Century Gothic" charset="0"/>
                <a:ea typeface="Century Gothic" charset="0"/>
                <a:cs typeface="Century Gothic" charset="0"/>
              </a:defRPr>
            </a:lvl1pPr>
          </a:lstStyle>
          <a:p>
            <a:pPr lvl="0"/>
            <a:r>
              <a:rPr lang="nb-NO"/>
              <a:t>KLIKK FOR Å LEGGE TIL TEKST</a:t>
            </a:r>
          </a:p>
        </p:txBody>
      </p:sp>
    </p:spTree>
    <p:extLst>
      <p:ext uri="{BB962C8B-B14F-4D97-AF65-F5344CB8AC3E}">
        <p14:creationId xmlns:p14="http://schemas.microsoft.com/office/powerpoint/2010/main" val="79320002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killeside Rød">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12306" y="0"/>
            <a:ext cx="1388230" cy="1250730"/>
          </a:xfrm>
          <a:prstGeom prst="rect">
            <a:avLst/>
          </a:prstGeom>
        </p:spPr>
      </p:pic>
      <p:sp>
        <p:nvSpPr>
          <p:cNvPr id="4" name="Rektangel 3"/>
          <p:cNvSpPr/>
          <p:nvPr userDrawn="1"/>
        </p:nvSpPr>
        <p:spPr>
          <a:xfrm>
            <a:off x="0" y="0"/>
            <a:ext cx="7336221" cy="8723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11" name="Rektangel 10"/>
          <p:cNvSpPr/>
          <p:nvPr userDrawn="1"/>
        </p:nvSpPr>
        <p:spPr>
          <a:xfrm>
            <a:off x="0" y="6495393"/>
            <a:ext cx="12192000" cy="3626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 name="Tittel 1"/>
          <p:cNvSpPr>
            <a:spLocks noGrp="1"/>
          </p:cNvSpPr>
          <p:nvPr>
            <p:ph type="title" hasCustomPrompt="1"/>
          </p:nvPr>
        </p:nvSpPr>
        <p:spPr>
          <a:xfrm>
            <a:off x="847344" y="3350062"/>
            <a:ext cx="6869494" cy="1001220"/>
          </a:xfrm>
        </p:spPr>
        <p:txBody>
          <a:bodyPr>
            <a:normAutofit/>
          </a:bodyPr>
          <a:lstStyle>
            <a:lvl1pPr>
              <a:defRPr sz="2800">
                <a:solidFill>
                  <a:schemeClr val="accent5"/>
                </a:solidFill>
              </a:defRPr>
            </a:lvl1pPr>
          </a:lstStyle>
          <a:p>
            <a:r>
              <a:rPr lang="nb-NO"/>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a:p>
        </p:txBody>
      </p:sp>
      <p:sp>
        <p:nvSpPr>
          <p:cNvPr id="9" name="Plassholder for tekst 8"/>
          <p:cNvSpPr>
            <a:spLocks noGrp="1"/>
          </p:cNvSpPr>
          <p:nvPr>
            <p:ph type="body" sz="quarter" idx="11"/>
          </p:nvPr>
        </p:nvSpPr>
        <p:spPr>
          <a:xfrm>
            <a:off x="847344" y="4351282"/>
            <a:ext cx="6869494" cy="1009705"/>
          </a:xfrm>
        </p:spPr>
        <p:txBody>
          <a:bodyPr>
            <a:normAutofit/>
          </a:bodyPr>
          <a:lstStyle>
            <a:lvl1pPr marL="0" indent="0">
              <a:buNone/>
              <a:defRPr sz="2000">
                <a:solidFill>
                  <a:schemeClr val="accent6"/>
                </a:solidFill>
              </a:defRPr>
            </a:lvl1pPr>
          </a:lstStyle>
          <a:p>
            <a:pPr lvl="0"/>
            <a:r>
              <a:rPr lang="nb-NO"/>
              <a:t>Klikk for å redigere tekststiler i malen</a:t>
            </a:r>
          </a:p>
        </p:txBody>
      </p:sp>
      <p:sp>
        <p:nvSpPr>
          <p:cNvPr id="12" name="Plassholder for tekst 6"/>
          <p:cNvSpPr>
            <a:spLocks noGrp="1"/>
          </p:cNvSpPr>
          <p:nvPr>
            <p:ph type="body" sz="quarter" idx="12" hasCustomPrompt="1"/>
          </p:nvPr>
        </p:nvSpPr>
        <p:spPr>
          <a:xfrm>
            <a:off x="847344" y="96248"/>
            <a:ext cx="5645150" cy="679861"/>
          </a:xfrm>
        </p:spPr>
        <p:txBody>
          <a:bodyPr anchor="ctr">
            <a:normAutofit/>
          </a:bodyPr>
          <a:lstStyle>
            <a:lvl1pPr marL="0" indent="0">
              <a:buFont typeface="Arial" charset="0"/>
              <a:buNone/>
              <a:defRPr sz="1800" b="1" baseline="0">
                <a:solidFill>
                  <a:schemeClr val="accent3"/>
                </a:solidFill>
                <a:latin typeface="Century Gothic" charset="0"/>
                <a:ea typeface="Century Gothic" charset="0"/>
                <a:cs typeface="Century Gothic" charset="0"/>
              </a:defRPr>
            </a:lvl1pPr>
          </a:lstStyle>
          <a:p>
            <a:pPr lvl="0"/>
            <a:r>
              <a:rPr lang="nb-NO"/>
              <a:t>KLIKK FOR Å LEGGE TIL TEKST</a:t>
            </a:r>
          </a:p>
        </p:txBody>
      </p:sp>
    </p:spTree>
    <p:extLst>
      <p:ext uri="{BB962C8B-B14F-4D97-AF65-F5344CB8AC3E}">
        <p14:creationId xmlns:p14="http://schemas.microsoft.com/office/powerpoint/2010/main" val="45643439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killeside Grønn">
    <p:spTree>
      <p:nvGrpSpPr>
        <p:cNvPr id="1" name=""/>
        <p:cNvGrpSpPr/>
        <p:nvPr/>
      </p:nvGrpSpPr>
      <p:grpSpPr>
        <a:xfrm>
          <a:off x="0" y="0"/>
          <a:ext cx="0" cy="0"/>
          <a:chOff x="0" y="0"/>
          <a:chExt cx="0" cy="0"/>
        </a:xfrm>
      </p:grpSpPr>
      <p:sp>
        <p:nvSpPr>
          <p:cNvPr id="11" name="Rektangel 10"/>
          <p:cNvSpPr/>
          <p:nvPr userDrawn="1"/>
        </p:nvSpPr>
        <p:spPr>
          <a:xfrm>
            <a:off x="0" y="6495393"/>
            <a:ext cx="12192000" cy="3626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 name="Tittel 1"/>
          <p:cNvSpPr>
            <a:spLocks noGrp="1"/>
          </p:cNvSpPr>
          <p:nvPr>
            <p:ph type="title" hasCustomPrompt="1"/>
          </p:nvPr>
        </p:nvSpPr>
        <p:spPr>
          <a:xfrm>
            <a:off x="847344" y="3350062"/>
            <a:ext cx="6869494" cy="1001220"/>
          </a:xfrm>
        </p:spPr>
        <p:txBody>
          <a:bodyPr>
            <a:normAutofit/>
          </a:bodyPr>
          <a:lstStyle>
            <a:lvl1pPr>
              <a:defRPr sz="2800">
                <a:solidFill>
                  <a:schemeClr val="accent1"/>
                </a:solidFill>
              </a:defRPr>
            </a:lvl1pPr>
          </a:lstStyle>
          <a:p>
            <a:r>
              <a:rPr lang="nb-NO"/>
              <a:t>KLIKK FOR Å REDIGERE TITTELSTIL</a:t>
            </a:r>
          </a:p>
        </p:txBody>
      </p:sp>
      <p:sp>
        <p:nvSpPr>
          <p:cNvPr id="3" name="Plassholder for lysbildenummer 2"/>
          <p:cNvSpPr>
            <a:spLocks noGrp="1"/>
          </p:cNvSpPr>
          <p:nvPr>
            <p:ph type="sldNum" sz="quarter" idx="10"/>
          </p:nvPr>
        </p:nvSpPr>
        <p:spPr/>
        <p:txBody>
          <a:bodyPr/>
          <a:lstStyle>
            <a:lvl1pPr>
              <a:defRPr>
                <a:solidFill>
                  <a:schemeClr val="accent3"/>
                </a:solidFill>
              </a:defRPr>
            </a:lvl1pPr>
          </a:lstStyle>
          <a:p>
            <a:fld id="{2A7D75EB-BD23-FF4F-80AE-955DA86030AC}" type="slidenum">
              <a:rPr lang="nb-NO" smtClean="0"/>
              <a:pPr/>
              <a:t>‹#›</a:t>
            </a:fld>
            <a:endParaRPr lang="nb-NO"/>
          </a:p>
        </p:txBody>
      </p:sp>
      <p:grpSp>
        <p:nvGrpSpPr>
          <p:cNvPr id="7" name="Gruppe 6"/>
          <p:cNvGrpSpPr/>
          <p:nvPr userDrawn="1"/>
        </p:nvGrpSpPr>
        <p:grpSpPr>
          <a:xfrm>
            <a:off x="0" y="-5430"/>
            <a:ext cx="7965483" cy="1395807"/>
            <a:chOff x="0" y="-5430"/>
            <a:chExt cx="7965483" cy="1395807"/>
          </a:xfrm>
        </p:grpSpPr>
        <p:pic>
          <p:nvPicPr>
            <p:cNvPr id="6" name="Bil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72185" y="-5430"/>
              <a:ext cx="1593298" cy="1395807"/>
            </a:xfrm>
            <a:prstGeom prst="rect">
              <a:avLst/>
            </a:prstGeom>
          </p:spPr>
        </p:pic>
        <p:sp>
          <p:nvSpPr>
            <p:cNvPr id="4" name="Rektangel 3"/>
            <p:cNvSpPr/>
            <p:nvPr userDrawn="1"/>
          </p:nvSpPr>
          <p:spPr>
            <a:xfrm>
              <a:off x="0" y="0"/>
              <a:ext cx="7336221" cy="8723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grpSp>
      <p:sp>
        <p:nvSpPr>
          <p:cNvPr id="9" name="Plassholder for tekst 8"/>
          <p:cNvSpPr>
            <a:spLocks noGrp="1"/>
          </p:cNvSpPr>
          <p:nvPr>
            <p:ph type="body" sz="quarter" idx="11"/>
          </p:nvPr>
        </p:nvSpPr>
        <p:spPr>
          <a:xfrm>
            <a:off x="847344" y="4351282"/>
            <a:ext cx="6869494" cy="1009705"/>
          </a:xfrm>
        </p:spPr>
        <p:txBody>
          <a:bodyPr>
            <a:normAutofit/>
          </a:bodyPr>
          <a:lstStyle>
            <a:lvl1pPr marL="0" indent="0">
              <a:buNone/>
              <a:defRPr sz="2000">
                <a:solidFill>
                  <a:schemeClr val="accent6"/>
                </a:solidFill>
              </a:defRPr>
            </a:lvl1pPr>
          </a:lstStyle>
          <a:p>
            <a:pPr lvl="0"/>
            <a:r>
              <a:rPr lang="nb-NO"/>
              <a:t>Klikk for å redigere tekststiler i malen</a:t>
            </a:r>
          </a:p>
        </p:txBody>
      </p:sp>
      <p:sp>
        <p:nvSpPr>
          <p:cNvPr id="12" name="Plassholder for tekst 6"/>
          <p:cNvSpPr>
            <a:spLocks noGrp="1"/>
          </p:cNvSpPr>
          <p:nvPr>
            <p:ph type="body" sz="quarter" idx="12" hasCustomPrompt="1"/>
          </p:nvPr>
        </p:nvSpPr>
        <p:spPr>
          <a:xfrm>
            <a:off x="847344" y="96248"/>
            <a:ext cx="5645150" cy="679861"/>
          </a:xfrm>
        </p:spPr>
        <p:txBody>
          <a:bodyPr anchor="ctr">
            <a:normAutofit/>
          </a:bodyPr>
          <a:lstStyle>
            <a:lvl1pPr marL="0" indent="0">
              <a:buFont typeface="Arial" charset="0"/>
              <a:buNone/>
              <a:defRPr sz="1800" b="1">
                <a:solidFill>
                  <a:schemeClr val="accent3"/>
                </a:solidFill>
                <a:latin typeface="Century Gothic" charset="0"/>
                <a:ea typeface="Century Gothic" charset="0"/>
                <a:cs typeface="Century Gothic" charset="0"/>
              </a:defRPr>
            </a:lvl1pPr>
          </a:lstStyle>
          <a:p>
            <a:pPr lvl="0"/>
            <a:r>
              <a:rPr lang="nb-NO"/>
              <a:t>KLIKK FOR Å LEGGE TIL TEKST</a:t>
            </a:r>
          </a:p>
        </p:txBody>
      </p:sp>
    </p:spTree>
    <p:extLst>
      <p:ext uri="{BB962C8B-B14F-4D97-AF65-F5344CB8AC3E}">
        <p14:creationId xmlns:p14="http://schemas.microsoft.com/office/powerpoint/2010/main" val="319432198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Egendefinert oppsett">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AB1F532-885A-544A-867E-5AAD92C4CC8F}"/>
              </a:ext>
            </a:extLst>
          </p:cNvPr>
          <p:cNvSpPr>
            <a:spLocks noGrp="1"/>
          </p:cNvSpPr>
          <p:nvPr>
            <p:ph type="sldNum" sz="quarter" idx="10"/>
          </p:nvPr>
        </p:nvSpPr>
        <p:spPr/>
        <p:txBody>
          <a:bodyPr/>
          <a:lstStyle/>
          <a:p>
            <a:fld id="{2A7D75EB-BD23-FF4F-80AE-955DA86030AC}" type="slidenum">
              <a:rPr lang="nb-NO" smtClean="0"/>
              <a:pPr/>
              <a:t>‹#›</a:t>
            </a:fld>
            <a:endParaRPr lang="nb-NO"/>
          </a:p>
        </p:txBody>
      </p:sp>
      <p:sp>
        <p:nvSpPr>
          <p:cNvPr id="5" name="Rektangel 4">
            <a:extLst>
              <a:ext uri="{FF2B5EF4-FFF2-40B4-BE49-F238E27FC236}">
                <a16:creationId xmlns:a16="http://schemas.microsoft.com/office/drawing/2014/main" id="{057E56A5-92A5-1840-9D06-6B1031737C66}"/>
              </a:ext>
            </a:extLst>
          </p:cNvPr>
          <p:cNvSpPr/>
          <p:nvPr userDrawn="1"/>
        </p:nvSpPr>
        <p:spPr>
          <a:xfrm>
            <a:off x="6096000" y="0"/>
            <a:ext cx="6096000" cy="687393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6" name="Rektangel 5">
            <a:extLst>
              <a:ext uri="{FF2B5EF4-FFF2-40B4-BE49-F238E27FC236}">
                <a16:creationId xmlns:a16="http://schemas.microsoft.com/office/drawing/2014/main" id="{BBED1094-AF8F-8545-B2A5-DAF6D4C7849E}"/>
              </a:ext>
            </a:extLst>
          </p:cNvPr>
          <p:cNvSpPr/>
          <p:nvPr userDrawn="1"/>
        </p:nvSpPr>
        <p:spPr>
          <a:xfrm>
            <a:off x="0" y="-21099"/>
            <a:ext cx="6096000" cy="68739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8" name="Plassholder for tekst 7">
            <a:extLst>
              <a:ext uri="{FF2B5EF4-FFF2-40B4-BE49-F238E27FC236}">
                <a16:creationId xmlns:a16="http://schemas.microsoft.com/office/drawing/2014/main" id="{5D4AD316-D974-F845-9957-7344EA7978B7}"/>
              </a:ext>
            </a:extLst>
          </p:cNvPr>
          <p:cNvSpPr>
            <a:spLocks noGrp="1"/>
          </p:cNvSpPr>
          <p:nvPr>
            <p:ph type="body" sz="quarter" idx="11" hasCustomPrompt="1"/>
          </p:nvPr>
        </p:nvSpPr>
        <p:spPr>
          <a:xfrm>
            <a:off x="839788" y="2245978"/>
            <a:ext cx="4438066" cy="3513138"/>
          </a:xfrm>
        </p:spPr>
        <p:txBody>
          <a:bodyPr>
            <a:normAutofit/>
          </a:bodyPr>
          <a:lstStyle>
            <a:lvl1pPr marL="11113" indent="0">
              <a:buFont typeface="Arial" panose="020B0604020202020204" pitchFamily="34" charset="0"/>
              <a:buNone/>
              <a:tabLst/>
              <a:defRPr sz="1800">
                <a:solidFill>
                  <a:schemeClr val="accent6"/>
                </a:solidFill>
              </a:defRPr>
            </a:lvl1pPr>
            <a:lvl2pPr marL="457200" indent="0">
              <a:buFont typeface="Arial" panose="020B0604020202020204" pitchFamily="34" charset="0"/>
              <a:buNone/>
              <a:defRPr sz="1600">
                <a:solidFill>
                  <a:schemeClr val="accent6"/>
                </a:solidFill>
              </a:defRPr>
            </a:lvl2pPr>
          </a:lstStyle>
          <a:p>
            <a:pPr lvl="0"/>
            <a:r>
              <a:rPr lang="nb-NO"/>
              <a:t>Skriv inn drivere/ positivt</a:t>
            </a:r>
          </a:p>
          <a:p>
            <a:pPr lvl="1"/>
            <a:r>
              <a:rPr lang="nb-NO"/>
              <a:t>Andre nivå</a:t>
            </a:r>
          </a:p>
        </p:txBody>
      </p:sp>
      <p:sp>
        <p:nvSpPr>
          <p:cNvPr id="9" name="Plassholder for tekst 7">
            <a:extLst>
              <a:ext uri="{FF2B5EF4-FFF2-40B4-BE49-F238E27FC236}">
                <a16:creationId xmlns:a16="http://schemas.microsoft.com/office/drawing/2014/main" id="{5F5DE821-6023-D343-A267-FB41D83C8C20}"/>
              </a:ext>
            </a:extLst>
          </p:cNvPr>
          <p:cNvSpPr>
            <a:spLocks noGrp="1"/>
          </p:cNvSpPr>
          <p:nvPr>
            <p:ph type="body" sz="quarter" idx="12" hasCustomPrompt="1"/>
          </p:nvPr>
        </p:nvSpPr>
        <p:spPr>
          <a:xfrm>
            <a:off x="6882066" y="2245978"/>
            <a:ext cx="4506659" cy="3513138"/>
          </a:xfrm>
        </p:spPr>
        <p:txBody>
          <a:bodyPr>
            <a:normAutofit/>
          </a:bodyPr>
          <a:lstStyle>
            <a:lvl1pPr marL="11113" indent="0">
              <a:buFont typeface="Arial" panose="020B0604020202020204" pitchFamily="34" charset="0"/>
              <a:buNone/>
              <a:tabLst/>
              <a:defRPr sz="1800">
                <a:solidFill>
                  <a:schemeClr val="accent6"/>
                </a:solidFill>
              </a:defRPr>
            </a:lvl1pPr>
            <a:lvl2pPr marL="457200" indent="0">
              <a:buNone/>
              <a:defRPr sz="1600">
                <a:solidFill>
                  <a:schemeClr val="accent6"/>
                </a:solidFill>
              </a:defRPr>
            </a:lvl2pPr>
          </a:lstStyle>
          <a:p>
            <a:pPr lvl="0"/>
            <a:r>
              <a:rPr lang="nb-NO"/>
              <a:t>Skriv inn barrierer/ negativt</a:t>
            </a:r>
          </a:p>
          <a:p>
            <a:pPr lvl="1"/>
            <a:r>
              <a:rPr lang="nb-NO"/>
              <a:t>Andre nivå</a:t>
            </a:r>
          </a:p>
        </p:txBody>
      </p:sp>
      <p:sp>
        <p:nvSpPr>
          <p:cNvPr id="2" name="Tittel 1">
            <a:extLst>
              <a:ext uri="{FF2B5EF4-FFF2-40B4-BE49-F238E27FC236}">
                <a16:creationId xmlns:a16="http://schemas.microsoft.com/office/drawing/2014/main" id="{3A7B657D-991F-4441-B8A8-0796B8D6C9F4}"/>
              </a:ext>
            </a:extLst>
          </p:cNvPr>
          <p:cNvSpPr>
            <a:spLocks noGrp="1"/>
          </p:cNvSpPr>
          <p:nvPr>
            <p:ph type="title" hasCustomPrompt="1"/>
          </p:nvPr>
        </p:nvSpPr>
        <p:spPr>
          <a:xfrm>
            <a:off x="839788" y="195001"/>
            <a:ext cx="10548937" cy="1001220"/>
          </a:xfrm>
        </p:spPr>
        <p:txBody>
          <a:bodyPr/>
          <a:lstStyle>
            <a:lvl1pPr>
              <a:defRPr>
                <a:solidFill>
                  <a:schemeClr val="bg1"/>
                </a:solidFill>
              </a:defRPr>
            </a:lvl1pPr>
          </a:lstStyle>
          <a:p>
            <a:r>
              <a:rPr lang="nb-NO"/>
              <a:t>Sett inn overskrift (hvis det trengs, kan også utelates)</a:t>
            </a:r>
          </a:p>
        </p:txBody>
      </p:sp>
      <p:sp>
        <p:nvSpPr>
          <p:cNvPr id="13" name="Plassholder for tekst 12">
            <a:extLst>
              <a:ext uri="{FF2B5EF4-FFF2-40B4-BE49-F238E27FC236}">
                <a16:creationId xmlns:a16="http://schemas.microsoft.com/office/drawing/2014/main" id="{9A5DB8CA-7ED7-1C4C-9FDC-A5E716EBECCF}"/>
              </a:ext>
            </a:extLst>
          </p:cNvPr>
          <p:cNvSpPr>
            <a:spLocks noGrp="1"/>
          </p:cNvSpPr>
          <p:nvPr>
            <p:ph type="body" sz="quarter" idx="13" hasCustomPrompt="1"/>
          </p:nvPr>
        </p:nvSpPr>
        <p:spPr>
          <a:xfrm>
            <a:off x="839788" y="1587500"/>
            <a:ext cx="4438515" cy="658813"/>
          </a:xfrm>
        </p:spPr>
        <p:txBody>
          <a:bodyPr/>
          <a:lstStyle>
            <a:lvl1pPr marL="0" indent="0">
              <a:buNone/>
              <a:defRPr b="1">
                <a:solidFill>
                  <a:schemeClr val="accent6"/>
                </a:solidFill>
                <a:latin typeface="Century Gothic" panose="020B0502020202020204" pitchFamily="34" charset="0"/>
              </a:defRPr>
            </a:lvl1pPr>
          </a:lstStyle>
          <a:p>
            <a:pPr lvl="0"/>
            <a:r>
              <a:rPr lang="nb-NO"/>
              <a:t>Tittel positivt (</a:t>
            </a:r>
            <a:r>
              <a:rPr lang="nb-NO" err="1"/>
              <a:t>f.eks</a:t>
            </a:r>
            <a:r>
              <a:rPr lang="nb-NO"/>
              <a:t> Drivere)</a:t>
            </a:r>
          </a:p>
        </p:txBody>
      </p:sp>
      <p:sp>
        <p:nvSpPr>
          <p:cNvPr id="14" name="Plassholder for tekst 12">
            <a:extLst>
              <a:ext uri="{FF2B5EF4-FFF2-40B4-BE49-F238E27FC236}">
                <a16:creationId xmlns:a16="http://schemas.microsoft.com/office/drawing/2014/main" id="{974DA5ED-53D6-DD4D-8C6D-8003C64909D7}"/>
              </a:ext>
            </a:extLst>
          </p:cNvPr>
          <p:cNvSpPr>
            <a:spLocks noGrp="1"/>
          </p:cNvSpPr>
          <p:nvPr>
            <p:ph type="body" sz="quarter" idx="14" hasCustomPrompt="1"/>
          </p:nvPr>
        </p:nvSpPr>
        <p:spPr>
          <a:xfrm>
            <a:off x="6882066" y="1587500"/>
            <a:ext cx="4507102" cy="658813"/>
          </a:xfrm>
        </p:spPr>
        <p:txBody>
          <a:bodyPr/>
          <a:lstStyle>
            <a:lvl1pPr marL="0" indent="0">
              <a:buNone/>
              <a:defRPr b="1">
                <a:solidFill>
                  <a:schemeClr val="accent6"/>
                </a:solidFill>
                <a:latin typeface="Century Gothic" panose="020B0502020202020204" pitchFamily="34" charset="0"/>
              </a:defRPr>
            </a:lvl1pPr>
          </a:lstStyle>
          <a:p>
            <a:pPr lvl="0"/>
            <a:r>
              <a:rPr lang="nb-NO"/>
              <a:t>Tittel negativt (</a:t>
            </a:r>
            <a:r>
              <a:rPr lang="nb-NO" err="1"/>
              <a:t>f.eks</a:t>
            </a:r>
            <a:r>
              <a:rPr lang="nb-NO"/>
              <a:t> Barrierer)</a:t>
            </a:r>
          </a:p>
        </p:txBody>
      </p:sp>
      <p:sp>
        <p:nvSpPr>
          <p:cNvPr id="31" name="TekstSylinder 30">
            <a:extLst>
              <a:ext uri="{FF2B5EF4-FFF2-40B4-BE49-F238E27FC236}">
                <a16:creationId xmlns:a16="http://schemas.microsoft.com/office/drawing/2014/main" id="{58819014-BA9F-CD41-AFDF-00C1B126A60A}"/>
              </a:ext>
            </a:extLst>
          </p:cNvPr>
          <p:cNvSpPr txBox="1"/>
          <p:nvPr userDrawn="1"/>
        </p:nvSpPr>
        <p:spPr>
          <a:xfrm>
            <a:off x="115192" y="1451701"/>
            <a:ext cx="592667" cy="646331"/>
          </a:xfrm>
          <a:prstGeom prst="rect">
            <a:avLst/>
          </a:prstGeom>
          <a:noFill/>
        </p:spPr>
        <p:txBody>
          <a:bodyPr wrap="square" rtlCol="0">
            <a:spAutoFit/>
          </a:bodyPr>
          <a:lstStyle/>
          <a:p>
            <a:pPr algn="ctr"/>
            <a:r>
              <a:rPr lang="nb-NO" sz="3600" b="1">
                <a:solidFill>
                  <a:schemeClr val="bg1"/>
                </a:solidFill>
                <a:latin typeface="Arial" charset="0"/>
                <a:ea typeface="Arial" charset="0"/>
                <a:cs typeface="Arial" charset="0"/>
              </a:rPr>
              <a:t>+</a:t>
            </a:r>
            <a:endParaRPr lang="nb-NO" b="1">
              <a:solidFill>
                <a:schemeClr val="bg1"/>
              </a:solidFill>
              <a:latin typeface="Arial" charset="0"/>
              <a:ea typeface="Arial" charset="0"/>
              <a:cs typeface="Arial" charset="0"/>
            </a:endParaRPr>
          </a:p>
        </p:txBody>
      </p:sp>
      <p:sp>
        <p:nvSpPr>
          <p:cNvPr id="32" name="TekstSylinder 31">
            <a:extLst>
              <a:ext uri="{FF2B5EF4-FFF2-40B4-BE49-F238E27FC236}">
                <a16:creationId xmlns:a16="http://schemas.microsoft.com/office/drawing/2014/main" id="{690D95F8-3655-AE44-8560-24E8B2C00568}"/>
              </a:ext>
            </a:extLst>
          </p:cNvPr>
          <p:cNvSpPr txBox="1"/>
          <p:nvPr userDrawn="1"/>
        </p:nvSpPr>
        <p:spPr>
          <a:xfrm>
            <a:off x="6289398" y="1451700"/>
            <a:ext cx="592667" cy="646331"/>
          </a:xfrm>
          <a:prstGeom prst="rect">
            <a:avLst/>
          </a:prstGeom>
          <a:noFill/>
        </p:spPr>
        <p:txBody>
          <a:bodyPr wrap="square" rtlCol="0">
            <a:spAutoFit/>
          </a:bodyPr>
          <a:lstStyle/>
          <a:p>
            <a:pPr algn="ctr"/>
            <a:r>
              <a:rPr lang="nb-NO" sz="3600" b="1">
                <a:solidFill>
                  <a:schemeClr val="bg1"/>
                </a:solidFill>
                <a:latin typeface="Arial" charset="0"/>
                <a:ea typeface="Arial" charset="0"/>
                <a:cs typeface="Arial" charset="0"/>
              </a:rPr>
              <a:t>-</a:t>
            </a:r>
            <a:endParaRPr lang="nb-NO" b="1">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82234136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nfografikksid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38B0E8-D92E-A24E-B914-4DBD891443C5}"/>
              </a:ext>
            </a:extLst>
          </p:cNvPr>
          <p:cNvSpPr>
            <a:spLocks noGrp="1"/>
          </p:cNvSpPr>
          <p:nvPr>
            <p:ph type="title"/>
          </p:nvPr>
        </p:nvSpPr>
        <p:spPr>
          <a:xfrm>
            <a:off x="262467" y="257395"/>
            <a:ext cx="4632538" cy="2556933"/>
          </a:xfrm>
        </p:spPr>
        <p:txBody>
          <a:bodyPr/>
          <a:lstStyle/>
          <a:p>
            <a:r>
              <a:rPr lang="nb-NO"/>
              <a:t>Klikk for å redigere tittelstil</a:t>
            </a:r>
          </a:p>
        </p:txBody>
      </p:sp>
      <p:sp>
        <p:nvSpPr>
          <p:cNvPr id="4" name="Rektangel 3">
            <a:extLst>
              <a:ext uri="{FF2B5EF4-FFF2-40B4-BE49-F238E27FC236}">
                <a16:creationId xmlns:a16="http://schemas.microsoft.com/office/drawing/2014/main" id="{89197B01-DC94-FE45-A4C2-9B461A87E01A}"/>
              </a:ext>
            </a:extLst>
          </p:cNvPr>
          <p:cNvSpPr/>
          <p:nvPr userDrawn="1"/>
        </p:nvSpPr>
        <p:spPr>
          <a:xfrm>
            <a:off x="5037665" y="257396"/>
            <a:ext cx="6849533" cy="2556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5" name="Rektangel 4">
            <a:extLst>
              <a:ext uri="{FF2B5EF4-FFF2-40B4-BE49-F238E27FC236}">
                <a16:creationId xmlns:a16="http://schemas.microsoft.com/office/drawing/2014/main" id="{5A788FB4-D1BD-8A48-B90B-D12F27F735FF}"/>
              </a:ext>
            </a:extLst>
          </p:cNvPr>
          <p:cNvSpPr/>
          <p:nvPr userDrawn="1"/>
        </p:nvSpPr>
        <p:spPr>
          <a:xfrm>
            <a:off x="262467" y="2922059"/>
            <a:ext cx="4632538" cy="3665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6" name="Rektangel 5">
            <a:extLst>
              <a:ext uri="{FF2B5EF4-FFF2-40B4-BE49-F238E27FC236}">
                <a16:creationId xmlns:a16="http://schemas.microsoft.com/office/drawing/2014/main" id="{96AEBB1F-363E-2C44-8E06-50947B2A753D}"/>
              </a:ext>
            </a:extLst>
          </p:cNvPr>
          <p:cNvSpPr/>
          <p:nvPr userDrawn="1"/>
        </p:nvSpPr>
        <p:spPr>
          <a:xfrm>
            <a:off x="5037666" y="2922059"/>
            <a:ext cx="6849533" cy="3665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554302" y="3081866"/>
            <a:ext cx="4048868" cy="1896533"/>
          </a:xfrm>
        </p:spPr>
        <p:txBody>
          <a:bodyPr>
            <a:noAutofit/>
          </a:bodyPr>
          <a:lstStyle>
            <a:lvl1pPr marL="0" indent="0" algn="ctr">
              <a:buNone/>
              <a:defRPr sz="11500" b="1">
                <a:solidFill>
                  <a:schemeClr val="bg1"/>
                </a:solidFill>
                <a:latin typeface="Century Gothic" panose="020B0502020202020204" pitchFamily="34" charset="0"/>
              </a:defRPr>
            </a:lvl1pPr>
          </a:lstStyle>
          <a:p>
            <a:pPr lvl="0"/>
            <a:r>
              <a:rPr lang="nb-NO"/>
              <a:t>33 %</a:t>
            </a: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554302" y="5113337"/>
            <a:ext cx="4048868" cy="1253595"/>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11" name="Plassholder for tekst 7">
            <a:extLst>
              <a:ext uri="{FF2B5EF4-FFF2-40B4-BE49-F238E27FC236}">
                <a16:creationId xmlns:a16="http://schemas.microsoft.com/office/drawing/2014/main" id="{4B13D883-C7A6-8B48-BB9C-DF1FEDA5A477}"/>
              </a:ext>
            </a:extLst>
          </p:cNvPr>
          <p:cNvSpPr>
            <a:spLocks noGrp="1"/>
          </p:cNvSpPr>
          <p:nvPr>
            <p:ph type="body" sz="quarter" idx="12" hasCustomPrompt="1"/>
          </p:nvPr>
        </p:nvSpPr>
        <p:spPr>
          <a:xfrm>
            <a:off x="5186839" y="3081866"/>
            <a:ext cx="6429427" cy="1896533"/>
          </a:xfrm>
        </p:spPr>
        <p:txBody>
          <a:bodyPr>
            <a:noAutofit/>
          </a:bodyPr>
          <a:lstStyle>
            <a:lvl1pPr marL="0" indent="0" algn="ctr">
              <a:buNone/>
              <a:defRPr sz="13800" b="1">
                <a:solidFill>
                  <a:schemeClr val="bg1"/>
                </a:solidFill>
                <a:latin typeface="Century Gothic" panose="020B0502020202020204" pitchFamily="34" charset="0"/>
              </a:defRPr>
            </a:lvl1pPr>
          </a:lstStyle>
          <a:p>
            <a:pPr lvl="0"/>
            <a:r>
              <a:rPr lang="nb-NO"/>
              <a:t>2400</a:t>
            </a:r>
          </a:p>
        </p:txBody>
      </p:sp>
      <p:sp>
        <p:nvSpPr>
          <p:cNvPr id="12" name="Plassholder for tekst 9">
            <a:extLst>
              <a:ext uri="{FF2B5EF4-FFF2-40B4-BE49-F238E27FC236}">
                <a16:creationId xmlns:a16="http://schemas.microsoft.com/office/drawing/2014/main" id="{BE1BFB47-B2C0-D049-8229-FDA2F80EEB79}"/>
              </a:ext>
            </a:extLst>
          </p:cNvPr>
          <p:cNvSpPr>
            <a:spLocks noGrp="1"/>
          </p:cNvSpPr>
          <p:nvPr>
            <p:ph type="body" sz="quarter" idx="13" hasCustomPrompt="1"/>
          </p:nvPr>
        </p:nvSpPr>
        <p:spPr>
          <a:xfrm>
            <a:off x="5186839" y="5113337"/>
            <a:ext cx="6429427" cy="1253595"/>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13" name="Plassholder for tekst 7">
            <a:extLst>
              <a:ext uri="{FF2B5EF4-FFF2-40B4-BE49-F238E27FC236}">
                <a16:creationId xmlns:a16="http://schemas.microsoft.com/office/drawing/2014/main" id="{FEF9242C-1687-2746-BB5D-F27B41536141}"/>
              </a:ext>
            </a:extLst>
          </p:cNvPr>
          <p:cNvSpPr>
            <a:spLocks noGrp="1"/>
          </p:cNvSpPr>
          <p:nvPr>
            <p:ph type="body" sz="quarter" idx="14" hasCustomPrompt="1"/>
          </p:nvPr>
        </p:nvSpPr>
        <p:spPr>
          <a:xfrm>
            <a:off x="5186839" y="437201"/>
            <a:ext cx="2975028" cy="226472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a:t>33 %</a:t>
            </a:r>
          </a:p>
        </p:txBody>
      </p:sp>
      <p:sp>
        <p:nvSpPr>
          <p:cNvPr id="14" name="Plassholder for tekst 9">
            <a:extLst>
              <a:ext uri="{FF2B5EF4-FFF2-40B4-BE49-F238E27FC236}">
                <a16:creationId xmlns:a16="http://schemas.microsoft.com/office/drawing/2014/main" id="{63D31810-ABD9-F540-A045-CDFC17063509}"/>
              </a:ext>
            </a:extLst>
          </p:cNvPr>
          <p:cNvSpPr>
            <a:spLocks noGrp="1"/>
          </p:cNvSpPr>
          <p:nvPr>
            <p:ph type="body" sz="quarter" idx="15" hasCustomPrompt="1"/>
          </p:nvPr>
        </p:nvSpPr>
        <p:spPr>
          <a:xfrm>
            <a:off x="8200973" y="437201"/>
            <a:ext cx="3415293" cy="2264723"/>
          </a:xfrm>
        </p:spPr>
        <p:txBody>
          <a:bodyPr anchor="ctr">
            <a:normAutofit/>
          </a:bodyPr>
          <a:lstStyle>
            <a:lvl1pPr marL="0" indent="0" algn="l">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Tree>
    <p:extLst>
      <p:ext uri="{BB962C8B-B14F-4D97-AF65-F5344CB8AC3E}">
        <p14:creationId xmlns:p14="http://schemas.microsoft.com/office/powerpoint/2010/main" val="255300046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16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Infografikkside 2">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A788FB4-D1BD-8A48-B90B-D12F27F735FF}"/>
              </a:ext>
            </a:extLst>
          </p:cNvPr>
          <p:cNvSpPr/>
          <p:nvPr userDrawn="1"/>
        </p:nvSpPr>
        <p:spPr>
          <a:xfrm>
            <a:off x="288594" y="1554691"/>
            <a:ext cx="2802466" cy="21611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5" name="Rektangel 14">
            <a:extLst>
              <a:ext uri="{FF2B5EF4-FFF2-40B4-BE49-F238E27FC236}">
                <a16:creationId xmlns:a16="http://schemas.microsoft.com/office/drawing/2014/main" id="{E0926E9C-79BF-F043-9841-3C92A4CB05A5}"/>
              </a:ext>
            </a:extLst>
          </p:cNvPr>
          <p:cNvSpPr/>
          <p:nvPr userDrawn="1"/>
        </p:nvSpPr>
        <p:spPr>
          <a:xfrm>
            <a:off x="3228064" y="1554690"/>
            <a:ext cx="2802466" cy="2153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6" name="Rektangel 15">
            <a:extLst>
              <a:ext uri="{FF2B5EF4-FFF2-40B4-BE49-F238E27FC236}">
                <a16:creationId xmlns:a16="http://schemas.microsoft.com/office/drawing/2014/main" id="{589E0E9B-C362-C549-BBCF-206814D54DBE}"/>
              </a:ext>
            </a:extLst>
          </p:cNvPr>
          <p:cNvSpPr/>
          <p:nvPr userDrawn="1"/>
        </p:nvSpPr>
        <p:spPr>
          <a:xfrm>
            <a:off x="6167534" y="1556938"/>
            <a:ext cx="2802466" cy="2141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7" name="Rektangel 16">
            <a:extLst>
              <a:ext uri="{FF2B5EF4-FFF2-40B4-BE49-F238E27FC236}">
                <a16:creationId xmlns:a16="http://schemas.microsoft.com/office/drawing/2014/main" id="{956BE1FA-50C5-A244-80E9-155003786C1F}"/>
              </a:ext>
            </a:extLst>
          </p:cNvPr>
          <p:cNvSpPr/>
          <p:nvPr userDrawn="1"/>
        </p:nvSpPr>
        <p:spPr>
          <a:xfrm>
            <a:off x="9107004" y="1557338"/>
            <a:ext cx="2802466" cy="2136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2" name="Tittel 1">
            <a:extLst>
              <a:ext uri="{FF2B5EF4-FFF2-40B4-BE49-F238E27FC236}">
                <a16:creationId xmlns:a16="http://schemas.microsoft.com/office/drawing/2014/main" id="{9238B0E8-D92E-A24E-B914-4DBD891443C5}"/>
              </a:ext>
            </a:extLst>
          </p:cNvPr>
          <p:cNvSpPr>
            <a:spLocks noGrp="1"/>
          </p:cNvSpPr>
          <p:nvPr>
            <p:ph type="title"/>
          </p:nvPr>
        </p:nvSpPr>
        <p:spPr>
          <a:xfrm>
            <a:off x="262466" y="257396"/>
            <a:ext cx="11647004" cy="1063404"/>
          </a:xfrm>
        </p:spPr>
        <p:txBody>
          <a:bodyPr/>
          <a:lstStyle>
            <a:lvl1pPr algn="ctr">
              <a:defRPr/>
            </a:lvl1pPr>
          </a:lstStyle>
          <a:p>
            <a:r>
              <a:rPr lang="nb-NO"/>
              <a:t>Klikk for å redigere tittelstil</a:t>
            </a:r>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284738" y="1674544"/>
            <a:ext cx="2802466" cy="1896533"/>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a:t>33 %</a:t>
            </a:r>
          </a:p>
        </p:txBody>
      </p:sp>
      <p:sp>
        <p:nvSpPr>
          <p:cNvPr id="18" name="Rektangel 17">
            <a:extLst>
              <a:ext uri="{FF2B5EF4-FFF2-40B4-BE49-F238E27FC236}">
                <a16:creationId xmlns:a16="http://schemas.microsoft.com/office/drawing/2014/main" id="{B0C9D9F4-43A4-CD4A-86AB-2287B98E2C29}"/>
              </a:ext>
            </a:extLst>
          </p:cNvPr>
          <p:cNvSpPr/>
          <p:nvPr userDrawn="1"/>
        </p:nvSpPr>
        <p:spPr>
          <a:xfrm>
            <a:off x="288594" y="3816082"/>
            <a:ext cx="2802466" cy="27879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9" name="Rektangel 18">
            <a:extLst>
              <a:ext uri="{FF2B5EF4-FFF2-40B4-BE49-F238E27FC236}">
                <a16:creationId xmlns:a16="http://schemas.microsoft.com/office/drawing/2014/main" id="{8D19C894-18A6-6144-8F7E-A0FBBD99F353}"/>
              </a:ext>
            </a:extLst>
          </p:cNvPr>
          <p:cNvSpPr/>
          <p:nvPr userDrawn="1"/>
        </p:nvSpPr>
        <p:spPr>
          <a:xfrm>
            <a:off x="3228064" y="3816082"/>
            <a:ext cx="2802466" cy="27879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20" name="Rektangel 19">
            <a:extLst>
              <a:ext uri="{FF2B5EF4-FFF2-40B4-BE49-F238E27FC236}">
                <a16:creationId xmlns:a16="http://schemas.microsoft.com/office/drawing/2014/main" id="{7394D17E-A1B7-3A41-96B8-CE98D392327A}"/>
              </a:ext>
            </a:extLst>
          </p:cNvPr>
          <p:cNvSpPr/>
          <p:nvPr userDrawn="1"/>
        </p:nvSpPr>
        <p:spPr>
          <a:xfrm>
            <a:off x="6167534" y="3816082"/>
            <a:ext cx="2802466" cy="27879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21" name="Rektangel 20">
            <a:extLst>
              <a:ext uri="{FF2B5EF4-FFF2-40B4-BE49-F238E27FC236}">
                <a16:creationId xmlns:a16="http://schemas.microsoft.com/office/drawing/2014/main" id="{9976BDCF-ADC4-F047-8850-8B1B0EBA6F3E}"/>
              </a:ext>
            </a:extLst>
          </p:cNvPr>
          <p:cNvSpPr/>
          <p:nvPr userDrawn="1"/>
        </p:nvSpPr>
        <p:spPr>
          <a:xfrm>
            <a:off x="9107004" y="3816082"/>
            <a:ext cx="2802466" cy="27879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284738" y="3961867"/>
            <a:ext cx="2806322" cy="2523600"/>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22" name="Plassholder for tekst 7">
            <a:extLst>
              <a:ext uri="{FF2B5EF4-FFF2-40B4-BE49-F238E27FC236}">
                <a16:creationId xmlns:a16="http://schemas.microsoft.com/office/drawing/2014/main" id="{375D9E6F-4609-DB4D-8693-8E5E5ED23701}"/>
              </a:ext>
            </a:extLst>
          </p:cNvPr>
          <p:cNvSpPr>
            <a:spLocks noGrp="1"/>
          </p:cNvSpPr>
          <p:nvPr>
            <p:ph type="body" sz="quarter" idx="12" hasCustomPrompt="1"/>
          </p:nvPr>
        </p:nvSpPr>
        <p:spPr>
          <a:xfrm>
            <a:off x="3228064" y="1693067"/>
            <a:ext cx="2798610" cy="189653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a:t>240</a:t>
            </a:r>
          </a:p>
        </p:txBody>
      </p:sp>
      <p:sp>
        <p:nvSpPr>
          <p:cNvPr id="23" name="Plassholder for tekst 7">
            <a:extLst>
              <a:ext uri="{FF2B5EF4-FFF2-40B4-BE49-F238E27FC236}">
                <a16:creationId xmlns:a16="http://schemas.microsoft.com/office/drawing/2014/main" id="{E95429FA-708F-A240-821D-BAAD89ED6BD1}"/>
              </a:ext>
            </a:extLst>
          </p:cNvPr>
          <p:cNvSpPr>
            <a:spLocks noGrp="1"/>
          </p:cNvSpPr>
          <p:nvPr>
            <p:ph type="body" sz="quarter" idx="13" hasCustomPrompt="1"/>
          </p:nvPr>
        </p:nvSpPr>
        <p:spPr>
          <a:xfrm>
            <a:off x="6163678" y="1711590"/>
            <a:ext cx="2802466" cy="1896533"/>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a:t>33 %</a:t>
            </a:r>
          </a:p>
        </p:txBody>
      </p:sp>
      <p:sp>
        <p:nvSpPr>
          <p:cNvPr id="24" name="Plassholder for tekst 7">
            <a:extLst>
              <a:ext uri="{FF2B5EF4-FFF2-40B4-BE49-F238E27FC236}">
                <a16:creationId xmlns:a16="http://schemas.microsoft.com/office/drawing/2014/main" id="{34D0403E-888F-DC47-A670-97C4477C244D}"/>
              </a:ext>
            </a:extLst>
          </p:cNvPr>
          <p:cNvSpPr>
            <a:spLocks noGrp="1"/>
          </p:cNvSpPr>
          <p:nvPr>
            <p:ph type="body" sz="quarter" idx="14" hasCustomPrompt="1"/>
          </p:nvPr>
        </p:nvSpPr>
        <p:spPr>
          <a:xfrm>
            <a:off x="9114716" y="1730113"/>
            <a:ext cx="2806322" cy="189653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a:t>8</a:t>
            </a:r>
          </a:p>
        </p:txBody>
      </p:sp>
      <p:sp>
        <p:nvSpPr>
          <p:cNvPr id="25" name="Plassholder for tekst 9">
            <a:extLst>
              <a:ext uri="{FF2B5EF4-FFF2-40B4-BE49-F238E27FC236}">
                <a16:creationId xmlns:a16="http://schemas.microsoft.com/office/drawing/2014/main" id="{B4E0DA98-BA5E-874F-A6B2-66BB1D2F6930}"/>
              </a:ext>
            </a:extLst>
          </p:cNvPr>
          <p:cNvSpPr>
            <a:spLocks noGrp="1"/>
          </p:cNvSpPr>
          <p:nvPr>
            <p:ph type="body" sz="quarter" idx="15" hasCustomPrompt="1"/>
          </p:nvPr>
        </p:nvSpPr>
        <p:spPr>
          <a:xfrm>
            <a:off x="3228064" y="3948241"/>
            <a:ext cx="2802466" cy="2523600"/>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26" name="Plassholder for tekst 9">
            <a:extLst>
              <a:ext uri="{FF2B5EF4-FFF2-40B4-BE49-F238E27FC236}">
                <a16:creationId xmlns:a16="http://schemas.microsoft.com/office/drawing/2014/main" id="{DBEA9A4A-EC07-9743-8F89-D2A03F7B060B}"/>
              </a:ext>
            </a:extLst>
          </p:cNvPr>
          <p:cNvSpPr>
            <a:spLocks noGrp="1"/>
          </p:cNvSpPr>
          <p:nvPr>
            <p:ph type="body" sz="quarter" idx="16" hasCustomPrompt="1"/>
          </p:nvPr>
        </p:nvSpPr>
        <p:spPr>
          <a:xfrm>
            <a:off x="6163678" y="3934615"/>
            <a:ext cx="2806322" cy="2523600"/>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27" name="Plassholder for tekst 9">
            <a:extLst>
              <a:ext uri="{FF2B5EF4-FFF2-40B4-BE49-F238E27FC236}">
                <a16:creationId xmlns:a16="http://schemas.microsoft.com/office/drawing/2014/main" id="{90DBD188-EA55-F24A-9F41-175C7116E749}"/>
              </a:ext>
            </a:extLst>
          </p:cNvPr>
          <p:cNvSpPr>
            <a:spLocks noGrp="1"/>
          </p:cNvSpPr>
          <p:nvPr>
            <p:ph type="body" sz="quarter" idx="17" hasCustomPrompt="1"/>
          </p:nvPr>
        </p:nvSpPr>
        <p:spPr>
          <a:xfrm>
            <a:off x="9103148" y="3920989"/>
            <a:ext cx="2806322" cy="2523600"/>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Tree>
    <p:extLst>
      <p:ext uri="{BB962C8B-B14F-4D97-AF65-F5344CB8AC3E}">
        <p14:creationId xmlns:p14="http://schemas.microsoft.com/office/powerpoint/2010/main" val="3749613039"/>
      </p:ext>
    </p:extLst>
  </p:cSld>
  <p:clrMapOvr>
    <a:masterClrMapping/>
  </p:clrMapOvr>
  <p:transition>
    <p:fade/>
  </p:transition>
  <p:extLst>
    <p:ext uri="{DCECCB84-F9BA-43D5-87BE-67443E8EF086}">
      <p15:sldGuideLst xmlns:p15="http://schemas.microsoft.com/office/powerpoint/2012/main">
        <p15:guide id="1" orient="horz" pos="2364">
          <p15:clr>
            <a:srgbClr val="FBAE40"/>
          </p15:clr>
        </p15:guide>
        <p15:guide id="2" pos="16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Infografikkside 3">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9197B01-DC94-FE45-A4C2-9B461A87E01A}"/>
              </a:ext>
            </a:extLst>
          </p:cNvPr>
          <p:cNvSpPr/>
          <p:nvPr userDrawn="1"/>
        </p:nvSpPr>
        <p:spPr>
          <a:xfrm>
            <a:off x="3361265" y="257175"/>
            <a:ext cx="6256868" cy="25569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5" name="Rektangel 4">
            <a:extLst>
              <a:ext uri="{FF2B5EF4-FFF2-40B4-BE49-F238E27FC236}">
                <a16:creationId xmlns:a16="http://schemas.microsoft.com/office/drawing/2014/main" id="{5A788FB4-D1BD-8A48-B90B-D12F27F735FF}"/>
              </a:ext>
            </a:extLst>
          </p:cNvPr>
          <p:cNvSpPr/>
          <p:nvPr userDrawn="1"/>
        </p:nvSpPr>
        <p:spPr>
          <a:xfrm>
            <a:off x="262467" y="2922059"/>
            <a:ext cx="4632538" cy="3665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6" name="Rektangel 5">
            <a:extLst>
              <a:ext uri="{FF2B5EF4-FFF2-40B4-BE49-F238E27FC236}">
                <a16:creationId xmlns:a16="http://schemas.microsoft.com/office/drawing/2014/main" id="{96AEBB1F-363E-2C44-8E06-50947B2A753D}"/>
              </a:ext>
            </a:extLst>
          </p:cNvPr>
          <p:cNvSpPr/>
          <p:nvPr userDrawn="1"/>
        </p:nvSpPr>
        <p:spPr>
          <a:xfrm>
            <a:off x="5037666" y="2922059"/>
            <a:ext cx="4580467" cy="3665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554302" y="3081866"/>
            <a:ext cx="4048868" cy="1676401"/>
          </a:xfrm>
        </p:spPr>
        <p:txBody>
          <a:bodyPr>
            <a:noAutofit/>
          </a:bodyPr>
          <a:lstStyle>
            <a:lvl1pPr marL="0" indent="0" algn="ctr">
              <a:buNone/>
              <a:defRPr sz="11500" b="1">
                <a:solidFill>
                  <a:schemeClr val="bg1"/>
                </a:solidFill>
                <a:latin typeface="Century Gothic" panose="020B0502020202020204" pitchFamily="34" charset="0"/>
              </a:defRPr>
            </a:lvl1pPr>
          </a:lstStyle>
          <a:p>
            <a:pPr lvl="0"/>
            <a:r>
              <a:rPr lang="nb-NO"/>
              <a:t>33 %</a:t>
            </a: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554302" y="4944003"/>
            <a:ext cx="4048868" cy="1253595"/>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11" name="Plassholder for tekst 7">
            <a:extLst>
              <a:ext uri="{FF2B5EF4-FFF2-40B4-BE49-F238E27FC236}">
                <a16:creationId xmlns:a16="http://schemas.microsoft.com/office/drawing/2014/main" id="{4B13D883-C7A6-8B48-BB9C-DF1FEDA5A477}"/>
              </a:ext>
            </a:extLst>
          </p:cNvPr>
          <p:cNvSpPr>
            <a:spLocks noGrp="1"/>
          </p:cNvSpPr>
          <p:nvPr>
            <p:ph type="body" sz="quarter" idx="12" hasCustomPrompt="1"/>
          </p:nvPr>
        </p:nvSpPr>
        <p:spPr>
          <a:xfrm>
            <a:off x="5186839" y="3081866"/>
            <a:ext cx="4245027" cy="1676401"/>
          </a:xfrm>
        </p:spPr>
        <p:txBody>
          <a:bodyPr>
            <a:noAutofit/>
          </a:bodyPr>
          <a:lstStyle>
            <a:lvl1pPr marL="0" indent="0" algn="ctr">
              <a:buNone/>
              <a:defRPr sz="11500" b="1">
                <a:solidFill>
                  <a:schemeClr val="bg1"/>
                </a:solidFill>
                <a:latin typeface="Century Gothic" panose="020B0502020202020204" pitchFamily="34" charset="0"/>
              </a:defRPr>
            </a:lvl1pPr>
          </a:lstStyle>
          <a:p>
            <a:pPr lvl="0"/>
            <a:r>
              <a:rPr lang="nb-NO"/>
              <a:t>2400</a:t>
            </a:r>
          </a:p>
        </p:txBody>
      </p:sp>
      <p:sp>
        <p:nvSpPr>
          <p:cNvPr id="12" name="Plassholder for tekst 9">
            <a:extLst>
              <a:ext uri="{FF2B5EF4-FFF2-40B4-BE49-F238E27FC236}">
                <a16:creationId xmlns:a16="http://schemas.microsoft.com/office/drawing/2014/main" id="{BE1BFB47-B2C0-D049-8229-FDA2F80EEB79}"/>
              </a:ext>
            </a:extLst>
          </p:cNvPr>
          <p:cNvSpPr>
            <a:spLocks noGrp="1"/>
          </p:cNvSpPr>
          <p:nvPr>
            <p:ph type="body" sz="quarter" idx="13" hasCustomPrompt="1"/>
          </p:nvPr>
        </p:nvSpPr>
        <p:spPr>
          <a:xfrm>
            <a:off x="5186839" y="4944003"/>
            <a:ext cx="4245027" cy="1253595"/>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13" name="Plassholder for tekst 7">
            <a:extLst>
              <a:ext uri="{FF2B5EF4-FFF2-40B4-BE49-F238E27FC236}">
                <a16:creationId xmlns:a16="http://schemas.microsoft.com/office/drawing/2014/main" id="{FEF9242C-1687-2746-BB5D-F27B41536141}"/>
              </a:ext>
            </a:extLst>
          </p:cNvPr>
          <p:cNvSpPr>
            <a:spLocks noGrp="1"/>
          </p:cNvSpPr>
          <p:nvPr>
            <p:ph type="body" sz="quarter" idx="14" hasCustomPrompt="1"/>
          </p:nvPr>
        </p:nvSpPr>
        <p:spPr>
          <a:xfrm>
            <a:off x="3468104" y="437200"/>
            <a:ext cx="2975028" cy="226472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a:t>33 %</a:t>
            </a:r>
          </a:p>
        </p:txBody>
      </p:sp>
      <p:sp>
        <p:nvSpPr>
          <p:cNvPr id="14" name="Plassholder for tekst 9">
            <a:extLst>
              <a:ext uri="{FF2B5EF4-FFF2-40B4-BE49-F238E27FC236}">
                <a16:creationId xmlns:a16="http://schemas.microsoft.com/office/drawing/2014/main" id="{63D31810-ABD9-F540-A045-CDFC17063509}"/>
              </a:ext>
            </a:extLst>
          </p:cNvPr>
          <p:cNvSpPr>
            <a:spLocks noGrp="1"/>
          </p:cNvSpPr>
          <p:nvPr>
            <p:ph type="body" sz="quarter" idx="15" hasCustomPrompt="1"/>
          </p:nvPr>
        </p:nvSpPr>
        <p:spPr>
          <a:xfrm>
            <a:off x="6443132" y="437200"/>
            <a:ext cx="2988735" cy="2264723"/>
          </a:xfrm>
        </p:spPr>
        <p:txBody>
          <a:bodyPr anchor="ctr">
            <a:normAutofit/>
          </a:bodyPr>
          <a:lstStyle>
            <a:lvl1pPr marL="0" indent="0" algn="l">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7" name="Plassholder for bilde 6">
            <a:extLst>
              <a:ext uri="{FF2B5EF4-FFF2-40B4-BE49-F238E27FC236}">
                <a16:creationId xmlns:a16="http://schemas.microsoft.com/office/drawing/2014/main" id="{E0466D43-FA07-354C-A0D3-D414FFF56B6D}"/>
              </a:ext>
            </a:extLst>
          </p:cNvPr>
          <p:cNvSpPr>
            <a:spLocks noGrp="1"/>
          </p:cNvSpPr>
          <p:nvPr>
            <p:ph type="pic" sz="quarter" idx="16"/>
          </p:nvPr>
        </p:nvSpPr>
        <p:spPr>
          <a:xfrm>
            <a:off x="261938" y="257175"/>
            <a:ext cx="2921529" cy="2557463"/>
          </a:xfrm>
          <a:solidFill>
            <a:schemeClr val="accent1">
              <a:lumMod val="40000"/>
              <a:lumOff val="60000"/>
            </a:schemeClr>
          </a:solidFill>
        </p:spPr>
        <p:txBody>
          <a:bodyPr>
            <a:normAutofit/>
          </a:bodyPr>
          <a:lstStyle>
            <a:lvl1pPr marL="0" indent="0">
              <a:buFont typeface="Arial" panose="020B0604020202020204" pitchFamily="34" charset="0"/>
              <a:buNone/>
              <a:defRPr sz="2000" i="1">
                <a:solidFill>
                  <a:schemeClr val="accent6"/>
                </a:solidFill>
              </a:defRPr>
            </a:lvl1pPr>
          </a:lstStyle>
          <a:p>
            <a:r>
              <a:rPr lang="nb-NO"/>
              <a:t>Klikk på ikonet for å legge til et bilde</a:t>
            </a:r>
          </a:p>
        </p:txBody>
      </p:sp>
      <p:sp>
        <p:nvSpPr>
          <p:cNvPr id="15" name="Rektangel 14">
            <a:extLst>
              <a:ext uri="{FF2B5EF4-FFF2-40B4-BE49-F238E27FC236}">
                <a16:creationId xmlns:a16="http://schemas.microsoft.com/office/drawing/2014/main" id="{760A9297-450B-CE42-BBF4-9CC85EF1124D}"/>
              </a:ext>
            </a:extLst>
          </p:cNvPr>
          <p:cNvSpPr/>
          <p:nvPr userDrawn="1"/>
        </p:nvSpPr>
        <p:spPr>
          <a:xfrm>
            <a:off x="9760794" y="257175"/>
            <a:ext cx="2126405" cy="2556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6" name="Plassholder for bilde 6">
            <a:extLst>
              <a:ext uri="{FF2B5EF4-FFF2-40B4-BE49-F238E27FC236}">
                <a16:creationId xmlns:a16="http://schemas.microsoft.com/office/drawing/2014/main" id="{505B2399-6F71-5D40-B553-0174448B1BD5}"/>
              </a:ext>
            </a:extLst>
          </p:cNvPr>
          <p:cNvSpPr>
            <a:spLocks noGrp="1"/>
          </p:cNvSpPr>
          <p:nvPr>
            <p:ph type="pic" sz="quarter" idx="17"/>
          </p:nvPr>
        </p:nvSpPr>
        <p:spPr>
          <a:xfrm>
            <a:off x="9760794" y="2922059"/>
            <a:ext cx="2126405" cy="3665008"/>
          </a:xfrm>
          <a:solidFill>
            <a:schemeClr val="accent1">
              <a:lumMod val="40000"/>
              <a:lumOff val="60000"/>
            </a:schemeClr>
          </a:solidFill>
        </p:spPr>
        <p:txBody>
          <a:bodyPr>
            <a:normAutofit/>
          </a:bodyPr>
          <a:lstStyle>
            <a:lvl1pPr marL="0" indent="0">
              <a:buFont typeface="Arial" panose="020B0604020202020204" pitchFamily="34" charset="0"/>
              <a:buNone/>
              <a:defRPr sz="2000" i="1">
                <a:solidFill>
                  <a:schemeClr val="accent6"/>
                </a:solidFill>
              </a:defRPr>
            </a:lvl1pPr>
          </a:lstStyle>
          <a:p>
            <a:r>
              <a:rPr lang="nb-NO"/>
              <a:t>Klikk på ikonet for å legge til et bilde</a:t>
            </a:r>
          </a:p>
        </p:txBody>
      </p:sp>
      <p:sp>
        <p:nvSpPr>
          <p:cNvPr id="17" name="Plassholder for tekst 7">
            <a:extLst>
              <a:ext uri="{FF2B5EF4-FFF2-40B4-BE49-F238E27FC236}">
                <a16:creationId xmlns:a16="http://schemas.microsoft.com/office/drawing/2014/main" id="{E6E71283-B202-C848-8C04-B9EAE688DE1A}"/>
              </a:ext>
            </a:extLst>
          </p:cNvPr>
          <p:cNvSpPr>
            <a:spLocks noGrp="1"/>
          </p:cNvSpPr>
          <p:nvPr>
            <p:ph type="body" sz="quarter" idx="18" hasCustomPrompt="1"/>
          </p:nvPr>
        </p:nvSpPr>
        <p:spPr>
          <a:xfrm>
            <a:off x="9760794" y="325015"/>
            <a:ext cx="2126405" cy="1151467"/>
          </a:xfrm>
        </p:spPr>
        <p:txBody>
          <a:bodyPr anchor="ctr">
            <a:noAutofit/>
          </a:bodyPr>
          <a:lstStyle>
            <a:lvl1pPr marL="0" indent="0" algn="ctr">
              <a:buNone/>
              <a:defRPr sz="6600" b="1">
                <a:solidFill>
                  <a:schemeClr val="bg1"/>
                </a:solidFill>
                <a:latin typeface="Century Gothic" panose="020B0502020202020204" pitchFamily="34" charset="0"/>
              </a:defRPr>
            </a:lvl1pPr>
          </a:lstStyle>
          <a:p>
            <a:pPr lvl="0"/>
            <a:r>
              <a:rPr lang="nb-NO"/>
              <a:t>34</a:t>
            </a:r>
          </a:p>
        </p:txBody>
      </p:sp>
      <p:sp>
        <p:nvSpPr>
          <p:cNvPr id="18" name="Plassholder for tekst 9">
            <a:extLst>
              <a:ext uri="{FF2B5EF4-FFF2-40B4-BE49-F238E27FC236}">
                <a16:creationId xmlns:a16="http://schemas.microsoft.com/office/drawing/2014/main" id="{0024228D-8E86-D040-BEBB-76BB5E2DA40F}"/>
              </a:ext>
            </a:extLst>
          </p:cNvPr>
          <p:cNvSpPr>
            <a:spLocks noGrp="1"/>
          </p:cNvSpPr>
          <p:nvPr>
            <p:ph type="body" sz="quarter" idx="19" hasCustomPrompt="1"/>
          </p:nvPr>
        </p:nvSpPr>
        <p:spPr>
          <a:xfrm>
            <a:off x="9760794" y="1520987"/>
            <a:ext cx="2126405" cy="1293121"/>
          </a:xfrm>
        </p:spPr>
        <p:txBody>
          <a:bodyPr anchor="t">
            <a:normAutofit/>
          </a:bodyPr>
          <a:lstStyle>
            <a:lvl1pPr marL="0" indent="0" algn="ctr">
              <a:buFont typeface="Arial" panose="020B0604020202020204" pitchFamily="34" charset="0"/>
              <a:buNone/>
              <a:defRPr sz="1800">
                <a:solidFill>
                  <a:schemeClr val="bg1"/>
                </a:solidFill>
              </a:defRPr>
            </a:lvl1pPr>
            <a:lvl2pPr marL="457200" indent="0">
              <a:buNone/>
              <a:defRPr/>
            </a:lvl2pPr>
          </a:lstStyle>
          <a:p>
            <a:pPr lvl="0"/>
            <a:r>
              <a:rPr lang="nb-NO"/>
              <a:t>Skriv inn tekst/ forklaring</a:t>
            </a:r>
          </a:p>
        </p:txBody>
      </p:sp>
    </p:spTree>
    <p:extLst>
      <p:ext uri="{BB962C8B-B14F-4D97-AF65-F5344CB8AC3E}">
        <p14:creationId xmlns:p14="http://schemas.microsoft.com/office/powerpoint/2010/main" val="399587994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Infografikkside 4">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30009EE1-D011-A542-9B54-4DBA5A31FCA3}"/>
              </a:ext>
            </a:extLst>
          </p:cNvPr>
          <p:cNvSpPr/>
          <p:nvPr userDrawn="1"/>
        </p:nvSpPr>
        <p:spPr>
          <a:xfrm>
            <a:off x="618064" y="2006597"/>
            <a:ext cx="3530600" cy="3530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2" name="Tittel 1">
            <a:extLst>
              <a:ext uri="{FF2B5EF4-FFF2-40B4-BE49-F238E27FC236}">
                <a16:creationId xmlns:a16="http://schemas.microsoft.com/office/drawing/2014/main" id="{9238B0E8-D92E-A24E-B914-4DBD891443C5}"/>
              </a:ext>
            </a:extLst>
          </p:cNvPr>
          <p:cNvSpPr>
            <a:spLocks noGrp="1"/>
          </p:cNvSpPr>
          <p:nvPr>
            <p:ph type="title"/>
          </p:nvPr>
        </p:nvSpPr>
        <p:spPr>
          <a:xfrm>
            <a:off x="262466" y="257396"/>
            <a:ext cx="8542867" cy="1046472"/>
          </a:xfrm>
        </p:spPr>
        <p:txBody>
          <a:bodyPr/>
          <a:lstStyle/>
          <a:p>
            <a:r>
              <a:rPr lang="nb-NO"/>
              <a:t>Klikk for å redigere tittelstil</a:t>
            </a:r>
          </a:p>
        </p:txBody>
      </p:sp>
      <p:sp>
        <p:nvSpPr>
          <p:cNvPr id="4" name="Rektangel 3">
            <a:extLst>
              <a:ext uri="{FF2B5EF4-FFF2-40B4-BE49-F238E27FC236}">
                <a16:creationId xmlns:a16="http://schemas.microsoft.com/office/drawing/2014/main" id="{89197B01-DC94-FE45-A4C2-9B461A87E01A}"/>
              </a:ext>
            </a:extLst>
          </p:cNvPr>
          <p:cNvSpPr/>
          <p:nvPr userDrawn="1"/>
        </p:nvSpPr>
        <p:spPr>
          <a:xfrm>
            <a:off x="8940800" y="257396"/>
            <a:ext cx="2946398" cy="63296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763981" y="2501365"/>
            <a:ext cx="3238765" cy="1439334"/>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a:t>33%</a:t>
            </a: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914396" y="3974036"/>
            <a:ext cx="2946401" cy="1121835"/>
          </a:xfrm>
        </p:spPr>
        <p:txBody>
          <a:bodyPr>
            <a:normAutofit/>
          </a:bodyPr>
          <a:lstStyle>
            <a:lvl1pPr marL="0" indent="0" algn="ctr">
              <a:buFont typeface="Arial" panose="020B0604020202020204" pitchFamily="34" charset="0"/>
              <a:buNone/>
              <a:defRPr sz="2400">
                <a:solidFill>
                  <a:schemeClr val="bg1"/>
                </a:solidFill>
              </a:defRPr>
            </a:lvl1pPr>
            <a:lvl2pPr marL="457200" indent="0">
              <a:buNone/>
              <a:defRPr/>
            </a:lvl2pPr>
          </a:lstStyle>
          <a:p>
            <a:pPr lvl="0"/>
            <a:r>
              <a:rPr lang="nb-NO"/>
              <a:t>Skriv inn tekst/ forklaring</a:t>
            </a:r>
          </a:p>
        </p:txBody>
      </p:sp>
      <p:sp>
        <p:nvSpPr>
          <p:cNvPr id="13" name="Plassholder for tekst 7">
            <a:extLst>
              <a:ext uri="{FF2B5EF4-FFF2-40B4-BE49-F238E27FC236}">
                <a16:creationId xmlns:a16="http://schemas.microsoft.com/office/drawing/2014/main" id="{FEF9242C-1687-2746-BB5D-F27B41536141}"/>
              </a:ext>
            </a:extLst>
          </p:cNvPr>
          <p:cNvSpPr>
            <a:spLocks noGrp="1"/>
          </p:cNvSpPr>
          <p:nvPr>
            <p:ph type="body" sz="quarter" idx="14" hasCustomPrompt="1"/>
          </p:nvPr>
        </p:nvSpPr>
        <p:spPr>
          <a:xfrm>
            <a:off x="8940800" y="403499"/>
            <a:ext cx="2946398" cy="226472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a:t>33 %</a:t>
            </a:r>
          </a:p>
        </p:txBody>
      </p:sp>
      <p:sp>
        <p:nvSpPr>
          <p:cNvPr id="14" name="Plassholder for tekst 9">
            <a:extLst>
              <a:ext uri="{FF2B5EF4-FFF2-40B4-BE49-F238E27FC236}">
                <a16:creationId xmlns:a16="http://schemas.microsoft.com/office/drawing/2014/main" id="{63D31810-ABD9-F540-A045-CDFC17063509}"/>
              </a:ext>
            </a:extLst>
          </p:cNvPr>
          <p:cNvSpPr>
            <a:spLocks noGrp="1"/>
          </p:cNvSpPr>
          <p:nvPr>
            <p:ph type="body" sz="quarter" idx="15" hasCustomPrompt="1"/>
          </p:nvPr>
        </p:nvSpPr>
        <p:spPr>
          <a:xfrm>
            <a:off x="8940800" y="2668221"/>
            <a:ext cx="2946398" cy="3784437"/>
          </a:xfrm>
        </p:spPr>
        <p:txBody>
          <a:bodyPr anchor="t">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15" name="Ellipse 14">
            <a:extLst>
              <a:ext uri="{FF2B5EF4-FFF2-40B4-BE49-F238E27FC236}">
                <a16:creationId xmlns:a16="http://schemas.microsoft.com/office/drawing/2014/main" id="{D2AB978A-0D56-FC41-B69C-938D16B6E099}"/>
              </a:ext>
            </a:extLst>
          </p:cNvPr>
          <p:cNvSpPr/>
          <p:nvPr userDrawn="1"/>
        </p:nvSpPr>
        <p:spPr>
          <a:xfrm>
            <a:off x="4804830" y="2006597"/>
            <a:ext cx="3530600" cy="3530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6" name="Plassholder for tekst 7">
            <a:extLst>
              <a:ext uri="{FF2B5EF4-FFF2-40B4-BE49-F238E27FC236}">
                <a16:creationId xmlns:a16="http://schemas.microsoft.com/office/drawing/2014/main" id="{F8EB8195-CE99-6F42-8DD3-5F5CE4F42C61}"/>
              </a:ext>
            </a:extLst>
          </p:cNvPr>
          <p:cNvSpPr>
            <a:spLocks noGrp="1"/>
          </p:cNvSpPr>
          <p:nvPr>
            <p:ph type="body" sz="quarter" idx="16" hasCustomPrompt="1"/>
          </p:nvPr>
        </p:nvSpPr>
        <p:spPr>
          <a:xfrm>
            <a:off x="4950747" y="2501365"/>
            <a:ext cx="3238765" cy="1439334"/>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a:t>230</a:t>
            </a:r>
          </a:p>
        </p:txBody>
      </p:sp>
      <p:sp>
        <p:nvSpPr>
          <p:cNvPr id="17" name="Plassholder for tekst 9">
            <a:extLst>
              <a:ext uri="{FF2B5EF4-FFF2-40B4-BE49-F238E27FC236}">
                <a16:creationId xmlns:a16="http://schemas.microsoft.com/office/drawing/2014/main" id="{36086F1F-B7D1-8A4A-B20F-D3BA336E8BC8}"/>
              </a:ext>
            </a:extLst>
          </p:cNvPr>
          <p:cNvSpPr>
            <a:spLocks noGrp="1"/>
          </p:cNvSpPr>
          <p:nvPr>
            <p:ph type="body" sz="quarter" idx="17" hasCustomPrompt="1"/>
          </p:nvPr>
        </p:nvSpPr>
        <p:spPr>
          <a:xfrm>
            <a:off x="5101162" y="3974036"/>
            <a:ext cx="2946401" cy="1121835"/>
          </a:xfrm>
        </p:spPr>
        <p:txBody>
          <a:bodyPr>
            <a:normAutofit/>
          </a:bodyPr>
          <a:lstStyle>
            <a:lvl1pPr marL="0" indent="0" algn="ctr">
              <a:buFont typeface="Arial" panose="020B0604020202020204" pitchFamily="34" charset="0"/>
              <a:buNone/>
              <a:defRPr sz="2400">
                <a:solidFill>
                  <a:schemeClr val="bg1"/>
                </a:solidFill>
              </a:defRPr>
            </a:lvl1pPr>
            <a:lvl2pPr marL="457200" indent="0">
              <a:buNone/>
              <a:defRPr/>
            </a:lvl2pPr>
          </a:lstStyle>
          <a:p>
            <a:pPr lvl="0"/>
            <a:r>
              <a:rPr lang="nb-NO"/>
              <a:t>Skriv inn tekst/ forklaring</a:t>
            </a:r>
          </a:p>
        </p:txBody>
      </p:sp>
    </p:spTree>
    <p:extLst>
      <p:ext uri="{BB962C8B-B14F-4D97-AF65-F5344CB8AC3E}">
        <p14:creationId xmlns:p14="http://schemas.microsoft.com/office/powerpoint/2010/main" val="390299239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Infografikkside 5">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30009EE1-D011-A542-9B54-4DBA5A31FCA3}"/>
              </a:ext>
            </a:extLst>
          </p:cNvPr>
          <p:cNvSpPr/>
          <p:nvPr userDrawn="1"/>
        </p:nvSpPr>
        <p:spPr>
          <a:xfrm>
            <a:off x="482597" y="1972730"/>
            <a:ext cx="3530600" cy="3530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2" name="Tittel 1">
            <a:extLst>
              <a:ext uri="{FF2B5EF4-FFF2-40B4-BE49-F238E27FC236}">
                <a16:creationId xmlns:a16="http://schemas.microsoft.com/office/drawing/2014/main" id="{9238B0E8-D92E-A24E-B914-4DBD891443C5}"/>
              </a:ext>
            </a:extLst>
          </p:cNvPr>
          <p:cNvSpPr>
            <a:spLocks noGrp="1"/>
          </p:cNvSpPr>
          <p:nvPr>
            <p:ph type="title"/>
          </p:nvPr>
        </p:nvSpPr>
        <p:spPr>
          <a:xfrm>
            <a:off x="482597" y="347764"/>
            <a:ext cx="11184464" cy="1046472"/>
          </a:xfrm>
        </p:spPr>
        <p:txBody>
          <a:bodyPr/>
          <a:lstStyle>
            <a:lvl1pPr algn="ctr">
              <a:defRPr/>
            </a:lvl1pPr>
          </a:lstStyle>
          <a:p>
            <a:r>
              <a:rPr lang="nb-NO"/>
              <a:t>Klikk for å redigere tittelstil</a:t>
            </a:r>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628514" y="2467498"/>
            <a:ext cx="3238765" cy="1439334"/>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a:t>33 %</a:t>
            </a: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778929" y="3940169"/>
            <a:ext cx="2946401" cy="1121835"/>
          </a:xfrm>
        </p:spPr>
        <p:txBody>
          <a:bodyPr>
            <a:normAutofit/>
          </a:bodyPr>
          <a:lstStyle>
            <a:lvl1pPr marL="0" indent="0" algn="ctr">
              <a:buFont typeface="Arial" panose="020B0604020202020204" pitchFamily="34" charset="0"/>
              <a:buNone/>
              <a:defRPr sz="2400">
                <a:solidFill>
                  <a:schemeClr val="bg1"/>
                </a:solidFill>
              </a:defRPr>
            </a:lvl1pPr>
            <a:lvl2pPr marL="457200" indent="0">
              <a:buNone/>
              <a:defRPr/>
            </a:lvl2pPr>
          </a:lstStyle>
          <a:p>
            <a:pPr lvl="0"/>
            <a:r>
              <a:rPr lang="nb-NO"/>
              <a:t>Skriv inn tekst/ forklaring</a:t>
            </a:r>
          </a:p>
        </p:txBody>
      </p:sp>
      <p:sp>
        <p:nvSpPr>
          <p:cNvPr id="12" name="Ellipse 11">
            <a:extLst>
              <a:ext uri="{FF2B5EF4-FFF2-40B4-BE49-F238E27FC236}">
                <a16:creationId xmlns:a16="http://schemas.microsoft.com/office/drawing/2014/main" id="{45F3055A-3F92-634C-8CD1-4363F07FA082}"/>
              </a:ext>
            </a:extLst>
          </p:cNvPr>
          <p:cNvSpPr/>
          <p:nvPr userDrawn="1"/>
        </p:nvSpPr>
        <p:spPr>
          <a:xfrm>
            <a:off x="4309529" y="1972730"/>
            <a:ext cx="3530600" cy="3530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8" name="Plassholder for tekst 7">
            <a:extLst>
              <a:ext uri="{FF2B5EF4-FFF2-40B4-BE49-F238E27FC236}">
                <a16:creationId xmlns:a16="http://schemas.microsoft.com/office/drawing/2014/main" id="{2B257649-22A3-9E40-9F74-671802383F99}"/>
              </a:ext>
            </a:extLst>
          </p:cNvPr>
          <p:cNvSpPr>
            <a:spLocks noGrp="1"/>
          </p:cNvSpPr>
          <p:nvPr>
            <p:ph type="body" sz="quarter" idx="12" hasCustomPrompt="1"/>
          </p:nvPr>
        </p:nvSpPr>
        <p:spPr>
          <a:xfrm>
            <a:off x="4455446" y="2467498"/>
            <a:ext cx="3238765" cy="1439334"/>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a:t>33 %</a:t>
            </a:r>
          </a:p>
        </p:txBody>
      </p:sp>
      <p:sp>
        <p:nvSpPr>
          <p:cNvPr id="19" name="Plassholder for tekst 9">
            <a:extLst>
              <a:ext uri="{FF2B5EF4-FFF2-40B4-BE49-F238E27FC236}">
                <a16:creationId xmlns:a16="http://schemas.microsoft.com/office/drawing/2014/main" id="{B055B7A2-2938-984A-B149-568577652791}"/>
              </a:ext>
            </a:extLst>
          </p:cNvPr>
          <p:cNvSpPr>
            <a:spLocks noGrp="1"/>
          </p:cNvSpPr>
          <p:nvPr>
            <p:ph type="body" sz="quarter" idx="13" hasCustomPrompt="1"/>
          </p:nvPr>
        </p:nvSpPr>
        <p:spPr>
          <a:xfrm>
            <a:off x="4605861" y="3940169"/>
            <a:ext cx="2946401" cy="1121835"/>
          </a:xfrm>
        </p:spPr>
        <p:txBody>
          <a:bodyPr>
            <a:normAutofit/>
          </a:bodyPr>
          <a:lstStyle>
            <a:lvl1pPr marL="0" indent="0" algn="ctr">
              <a:buFont typeface="Arial" panose="020B0604020202020204" pitchFamily="34" charset="0"/>
              <a:buNone/>
              <a:defRPr sz="2400">
                <a:solidFill>
                  <a:schemeClr val="bg1"/>
                </a:solidFill>
              </a:defRPr>
            </a:lvl1pPr>
            <a:lvl2pPr marL="457200" indent="0">
              <a:buNone/>
              <a:defRPr/>
            </a:lvl2pPr>
          </a:lstStyle>
          <a:p>
            <a:pPr lvl="0"/>
            <a:r>
              <a:rPr lang="nb-NO"/>
              <a:t>Skriv inn tekst/ forklaring</a:t>
            </a:r>
          </a:p>
        </p:txBody>
      </p:sp>
      <p:sp>
        <p:nvSpPr>
          <p:cNvPr id="20" name="Ellipse 19">
            <a:extLst>
              <a:ext uri="{FF2B5EF4-FFF2-40B4-BE49-F238E27FC236}">
                <a16:creationId xmlns:a16="http://schemas.microsoft.com/office/drawing/2014/main" id="{A8A2C09E-E019-114C-8053-0B2FC693F272}"/>
              </a:ext>
            </a:extLst>
          </p:cNvPr>
          <p:cNvSpPr/>
          <p:nvPr userDrawn="1"/>
        </p:nvSpPr>
        <p:spPr>
          <a:xfrm>
            <a:off x="8136461" y="1972730"/>
            <a:ext cx="3530600" cy="3530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21" name="Plassholder for tekst 7">
            <a:extLst>
              <a:ext uri="{FF2B5EF4-FFF2-40B4-BE49-F238E27FC236}">
                <a16:creationId xmlns:a16="http://schemas.microsoft.com/office/drawing/2014/main" id="{490167A3-DE95-5845-A279-338EFAA213A7}"/>
              </a:ext>
            </a:extLst>
          </p:cNvPr>
          <p:cNvSpPr>
            <a:spLocks noGrp="1"/>
          </p:cNvSpPr>
          <p:nvPr>
            <p:ph type="body" sz="quarter" idx="14" hasCustomPrompt="1"/>
          </p:nvPr>
        </p:nvSpPr>
        <p:spPr>
          <a:xfrm>
            <a:off x="8282378" y="2467498"/>
            <a:ext cx="3238765" cy="1439334"/>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a:t>33 %</a:t>
            </a:r>
          </a:p>
        </p:txBody>
      </p:sp>
      <p:sp>
        <p:nvSpPr>
          <p:cNvPr id="22" name="Plassholder for tekst 9">
            <a:extLst>
              <a:ext uri="{FF2B5EF4-FFF2-40B4-BE49-F238E27FC236}">
                <a16:creationId xmlns:a16="http://schemas.microsoft.com/office/drawing/2014/main" id="{E473410A-5315-3847-8A4E-8C33FFAB18F2}"/>
              </a:ext>
            </a:extLst>
          </p:cNvPr>
          <p:cNvSpPr>
            <a:spLocks noGrp="1"/>
          </p:cNvSpPr>
          <p:nvPr>
            <p:ph type="body" sz="quarter" idx="15" hasCustomPrompt="1"/>
          </p:nvPr>
        </p:nvSpPr>
        <p:spPr>
          <a:xfrm>
            <a:off x="8432793" y="3940169"/>
            <a:ext cx="2946401" cy="1121835"/>
          </a:xfrm>
        </p:spPr>
        <p:txBody>
          <a:bodyPr>
            <a:normAutofit/>
          </a:bodyPr>
          <a:lstStyle>
            <a:lvl1pPr marL="0" indent="0" algn="ctr">
              <a:buFont typeface="Arial" panose="020B0604020202020204" pitchFamily="34" charset="0"/>
              <a:buNone/>
              <a:defRPr sz="2400">
                <a:solidFill>
                  <a:schemeClr val="bg1"/>
                </a:solidFill>
              </a:defRPr>
            </a:lvl1pPr>
            <a:lvl2pPr marL="457200" indent="0">
              <a:buNone/>
              <a:defRPr/>
            </a:lvl2pPr>
          </a:lstStyle>
          <a:p>
            <a:pPr lvl="0"/>
            <a:r>
              <a:rPr lang="nb-NO"/>
              <a:t>Skriv inn tekst/ forklaring</a:t>
            </a:r>
          </a:p>
        </p:txBody>
      </p:sp>
    </p:spTree>
    <p:extLst>
      <p:ext uri="{BB962C8B-B14F-4D97-AF65-F5344CB8AC3E}">
        <p14:creationId xmlns:p14="http://schemas.microsoft.com/office/powerpoint/2010/main" val="392896477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Infografikkside 6">
    <p:bg>
      <p:bgPr>
        <a:solidFill>
          <a:schemeClr val="accent3"/>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A788FB4-D1BD-8A48-B90B-D12F27F735FF}"/>
              </a:ext>
            </a:extLst>
          </p:cNvPr>
          <p:cNvSpPr/>
          <p:nvPr userDrawn="1"/>
        </p:nvSpPr>
        <p:spPr>
          <a:xfrm>
            <a:off x="262467" y="1936309"/>
            <a:ext cx="2802466" cy="21415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5" name="Rektangel 14">
            <a:extLst>
              <a:ext uri="{FF2B5EF4-FFF2-40B4-BE49-F238E27FC236}">
                <a16:creationId xmlns:a16="http://schemas.microsoft.com/office/drawing/2014/main" id="{E0926E9C-79BF-F043-9841-3C92A4CB05A5}"/>
              </a:ext>
            </a:extLst>
          </p:cNvPr>
          <p:cNvSpPr/>
          <p:nvPr userDrawn="1"/>
        </p:nvSpPr>
        <p:spPr>
          <a:xfrm>
            <a:off x="3201937" y="1928900"/>
            <a:ext cx="2802466" cy="2141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6" name="Rektangel 15">
            <a:extLst>
              <a:ext uri="{FF2B5EF4-FFF2-40B4-BE49-F238E27FC236}">
                <a16:creationId xmlns:a16="http://schemas.microsoft.com/office/drawing/2014/main" id="{589E0E9B-C362-C549-BBCF-206814D54DBE}"/>
              </a:ext>
            </a:extLst>
          </p:cNvPr>
          <p:cNvSpPr/>
          <p:nvPr userDrawn="1"/>
        </p:nvSpPr>
        <p:spPr>
          <a:xfrm>
            <a:off x="6141407" y="1918978"/>
            <a:ext cx="2802466" cy="21415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7" name="Rektangel 16">
            <a:extLst>
              <a:ext uri="{FF2B5EF4-FFF2-40B4-BE49-F238E27FC236}">
                <a16:creationId xmlns:a16="http://schemas.microsoft.com/office/drawing/2014/main" id="{956BE1FA-50C5-A244-80E9-155003786C1F}"/>
              </a:ext>
            </a:extLst>
          </p:cNvPr>
          <p:cNvSpPr/>
          <p:nvPr userDrawn="1"/>
        </p:nvSpPr>
        <p:spPr>
          <a:xfrm>
            <a:off x="9080877" y="1936310"/>
            <a:ext cx="2802466" cy="2119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a:latin typeface="Century Gothic" panose="020B0502020202020204" pitchFamily="34" charset="0"/>
              <a:ea typeface="Arial" charset="0"/>
              <a:cs typeface="Arial" charset="0"/>
            </a:endParaRPr>
          </a:p>
        </p:txBody>
      </p:sp>
      <p:sp>
        <p:nvSpPr>
          <p:cNvPr id="8" name="Plassholder for tekst 7">
            <a:extLst>
              <a:ext uri="{FF2B5EF4-FFF2-40B4-BE49-F238E27FC236}">
                <a16:creationId xmlns:a16="http://schemas.microsoft.com/office/drawing/2014/main" id="{3338D829-407C-134D-82A8-465322D09DDB}"/>
              </a:ext>
            </a:extLst>
          </p:cNvPr>
          <p:cNvSpPr>
            <a:spLocks noGrp="1"/>
          </p:cNvSpPr>
          <p:nvPr>
            <p:ph type="body" sz="quarter" idx="10" hasCustomPrompt="1"/>
          </p:nvPr>
        </p:nvSpPr>
        <p:spPr>
          <a:xfrm>
            <a:off x="258611" y="2259882"/>
            <a:ext cx="2806322" cy="1673235"/>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a:t>33 %</a:t>
            </a:r>
          </a:p>
        </p:txBody>
      </p:sp>
      <p:sp>
        <p:nvSpPr>
          <p:cNvPr id="18" name="Rektangel 17">
            <a:extLst>
              <a:ext uri="{FF2B5EF4-FFF2-40B4-BE49-F238E27FC236}">
                <a16:creationId xmlns:a16="http://schemas.microsoft.com/office/drawing/2014/main" id="{B0C9D9F4-43A4-CD4A-86AB-2287B98E2C29}"/>
              </a:ext>
            </a:extLst>
          </p:cNvPr>
          <p:cNvSpPr/>
          <p:nvPr userDrawn="1"/>
        </p:nvSpPr>
        <p:spPr>
          <a:xfrm>
            <a:off x="262467" y="4146330"/>
            <a:ext cx="2802466" cy="245766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9" name="Rektangel 18">
            <a:extLst>
              <a:ext uri="{FF2B5EF4-FFF2-40B4-BE49-F238E27FC236}">
                <a16:creationId xmlns:a16="http://schemas.microsoft.com/office/drawing/2014/main" id="{8D19C894-18A6-6144-8F7E-A0FBBD99F353}"/>
              </a:ext>
            </a:extLst>
          </p:cNvPr>
          <p:cNvSpPr/>
          <p:nvPr userDrawn="1"/>
        </p:nvSpPr>
        <p:spPr>
          <a:xfrm>
            <a:off x="3201937" y="4146330"/>
            <a:ext cx="2802466" cy="245766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20" name="Rektangel 19">
            <a:extLst>
              <a:ext uri="{FF2B5EF4-FFF2-40B4-BE49-F238E27FC236}">
                <a16:creationId xmlns:a16="http://schemas.microsoft.com/office/drawing/2014/main" id="{7394D17E-A1B7-3A41-96B8-CE98D392327A}"/>
              </a:ext>
            </a:extLst>
          </p:cNvPr>
          <p:cNvSpPr/>
          <p:nvPr userDrawn="1"/>
        </p:nvSpPr>
        <p:spPr>
          <a:xfrm>
            <a:off x="6141407" y="4146330"/>
            <a:ext cx="2802466" cy="245766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21" name="Rektangel 20">
            <a:extLst>
              <a:ext uri="{FF2B5EF4-FFF2-40B4-BE49-F238E27FC236}">
                <a16:creationId xmlns:a16="http://schemas.microsoft.com/office/drawing/2014/main" id="{9976BDCF-ADC4-F047-8850-8B1B0EBA6F3E}"/>
              </a:ext>
            </a:extLst>
          </p:cNvPr>
          <p:cNvSpPr/>
          <p:nvPr userDrawn="1"/>
        </p:nvSpPr>
        <p:spPr>
          <a:xfrm>
            <a:off x="9080877" y="4146330"/>
            <a:ext cx="2802466" cy="245766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0" name="Plassholder for tekst 9">
            <a:extLst>
              <a:ext uri="{FF2B5EF4-FFF2-40B4-BE49-F238E27FC236}">
                <a16:creationId xmlns:a16="http://schemas.microsoft.com/office/drawing/2014/main" id="{6ECE9869-1020-7243-8A89-8085C9872524}"/>
              </a:ext>
            </a:extLst>
          </p:cNvPr>
          <p:cNvSpPr>
            <a:spLocks noGrp="1"/>
          </p:cNvSpPr>
          <p:nvPr>
            <p:ph type="body" sz="quarter" idx="11" hasCustomPrompt="1"/>
          </p:nvPr>
        </p:nvSpPr>
        <p:spPr>
          <a:xfrm>
            <a:off x="258611" y="4260805"/>
            <a:ext cx="2806322" cy="2224661"/>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22" name="Plassholder for tekst 7">
            <a:extLst>
              <a:ext uri="{FF2B5EF4-FFF2-40B4-BE49-F238E27FC236}">
                <a16:creationId xmlns:a16="http://schemas.microsoft.com/office/drawing/2014/main" id="{375D9E6F-4609-DB4D-8693-8E5E5ED23701}"/>
              </a:ext>
            </a:extLst>
          </p:cNvPr>
          <p:cNvSpPr>
            <a:spLocks noGrp="1"/>
          </p:cNvSpPr>
          <p:nvPr>
            <p:ph type="body" sz="quarter" idx="12" hasCustomPrompt="1"/>
          </p:nvPr>
        </p:nvSpPr>
        <p:spPr>
          <a:xfrm>
            <a:off x="3201937" y="2278405"/>
            <a:ext cx="2806322" cy="1673235"/>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a:t>240</a:t>
            </a:r>
          </a:p>
        </p:txBody>
      </p:sp>
      <p:sp>
        <p:nvSpPr>
          <p:cNvPr id="23" name="Plassholder for tekst 7">
            <a:extLst>
              <a:ext uri="{FF2B5EF4-FFF2-40B4-BE49-F238E27FC236}">
                <a16:creationId xmlns:a16="http://schemas.microsoft.com/office/drawing/2014/main" id="{E95429FA-708F-A240-821D-BAAD89ED6BD1}"/>
              </a:ext>
            </a:extLst>
          </p:cNvPr>
          <p:cNvSpPr>
            <a:spLocks noGrp="1"/>
          </p:cNvSpPr>
          <p:nvPr>
            <p:ph type="body" sz="quarter" idx="13" hasCustomPrompt="1"/>
          </p:nvPr>
        </p:nvSpPr>
        <p:spPr>
          <a:xfrm>
            <a:off x="6145263" y="2296928"/>
            <a:ext cx="2806322" cy="1673235"/>
          </a:xfrm>
        </p:spPr>
        <p:txBody>
          <a:bodyPr anchor="ctr">
            <a:noAutofit/>
          </a:bodyPr>
          <a:lstStyle>
            <a:lvl1pPr marL="0" indent="0" algn="ctr">
              <a:buNone/>
              <a:defRPr sz="8800" b="1">
                <a:solidFill>
                  <a:schemeClr val="bg1"/>
                </a:solidFill>
                <a:latin typeface="Century Gothic" panose="020B0502020202020204" pitchFamily="34" charset="0"/>
              </a:defRPr>
            </a:lvl1pPr>
          </a:lstStyle>
          <a:p>
            <a:pPr lvl="0"/>
            <a:r>
              <a:rPr lang="nb-NO"/>
              <a:t>33 %</a:t>
            </a:r>
          </a:p>
        </p:txBody>
      </p:sp>
      <p:sp>
        <p:nvSpPr>
          <p:cNvPr id="24" name="Plassholder for tekst 7">
            <a:extLst>
              <a:ext uri="{FF2B5EF4-FFF2-40B4-BE49-F238E27FC236}">
                <a16:creationId xmlns:a16="http://schemas.microsoft.com/office/drawing/2014/main" id="{34D0403E-888F-DC47-A670-97C4477C244D}"/>
              </a:ext>
            </a:extLst>
          </p:cNvPr>
          <p:cNvSpPr>
            <a:spLocks noGrp="1"/>
          </p:cNvSpPr>
          <p:nvPr>
            <p:ph type="body" sz="quarter" idx="14" hasCustomPrompt="1"/>
          </p:nvPr>
        </p:nvSpPr>
        <p:spPr>
          <a:xfrm>
            <a:off x="9088589" y="2293223"/>
            <a:ext cx="2806322" cy="1695463"/>
          </a:xfrm>
        </p:spPr>
        <p:txBody>
          <a:bodyPr anchor="ctr">
            <a:noAutofit/>
          </a:bodyPr>
          <a:lstStyle>
            <a:lvl1pPr marL="0" indent="0" algn="ctr">
              <a:buNone/>
              <a:defRPr sz="9600" b="1">
                <a:solidFill>
                  <a:schemeClr val="bg1"/>
                </a:solidFill>
                <a:latin typeface="Century Gothic" panose="020B0502020202020204" pitchFamily="34" charset="0"/>
              </a:defRPr>
            </a:lvl1pPr>
          </a:lstStyle>
          <a:p>
            <a:pPr lvl="0"/>
            <a:r>
              <a:rPr lang="nb-NO"/>
              <a:t>8</a:t>
            </a:r>
          </a:p>
        </p:txBody>
      </p:sp>
      <p:sp>
        <p:nvSpPr>
          <p:cNvPr id="25" name="Plassholder for tekst 9">
            <a:extLst>
              <a:ext uri="{FF2B5EF4-FFF2-40B4-BE49-F238E27FC236}">
                <a16:creationId xmlns:a16="http://schemas.microsoft.com/office/drawing/2014/main" id="{B4E0DA98-BA5E-874F-A6B2-66BB1D2F6930}"/>
              </a:ext>
            </a:extLst>
          </p:cNvPr>
          <p:cNvSpPr>
            <a:spLocks noGrp="1"/>
          </p:cNvSpPr>
          <p:nvPr>
            <p:ph type="body" sz="quarter" idx="15" hasCustomPrompt="1"/>
          </p:nvPr>
        </p:nvSpPr>
        <p:spPr>
          <a:xfrm>
            <a:off x="3198081" y="4247179"/>
            <a:ext cx="2806322" cy="2224661"/>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26" name="Plassholder for tekst 9">
            <a:extLst>
              <a:ext uri="{FF2B5EF4-FFF2-40B4-BE49-F238E27FC236}">
                <a16:creationId xmlns:a16="http://schemas.microsoft.com/office/drawing/2014/main" id="{DBEA9A4A-EC07-9743-8F89-D2A03F7B060B}"/>
              </a:ext>
            </a:extLst>
          </p:cNvPr>
          <p:cNvSpPr>
            <a:spLocks noGrp="1"/>
          </p:cNvSpPr>
          <p:nvPr>
            <p:ph type="body" sz="quarter" idx="16" hasCustomPrompt="1"/>
          </p:nvPr>
        </p:nvSpPr>
        <p:spPr>
          <a:xfrm>
            <a:off x="6137551" y="4233553"/>
            <a:ext cx="2806322" cy="2224661"/>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27" name="Plassholder for tekst 9">
            <a:extLst>
              <a:ext uri="{FF2B5EF4-FFF2-40B4-BE49-F238E27FC236}">
                <a16:creationId xmlns:a16="http://schemas.microsoft.com/office/drawing/2014/main" id="{90DBD188-EA55-F24A-9F41-175C7116E749}"/>
              </a:ext>
            </a:extLst>
          </p:cNvPr>
          <p:cNvSpPr>
            <a:spLocks noGrp="1"/>
          </p:cNvSpPr>
          <p:nvPr>
            <p:ph type="body" sz="quarter" idx="17" hasCustomPrompt="1"/>
          </p:nvPr>
        </p:nvSpPr>
        <p:spPr>
          <a:xfrm>
            <a:off x="9077021" y="4219927"/>
            <a:ext cx="2806322" cy="2224661"/>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a:lvl2pPr>
          </a:lstStyle>
          <a:p>
            <a:pPr lvl="0"/>
            <a:r>
              <a:rPr lang="nb-NO"/>
              <a:t>Skriv inn tekst/ forklaring</a:t>
            </a:r>
          </a:p>
        </p:txBody>
      </p:sp>
      <p:sp>
        <p:nvSpPr>
          <p:cNvPr id="28" name="Plassholder for bilde 7">
            <a:extLst>
              <a:ext uri="{FF2B5EF4-FFF2-40B4-BE49-F238E27FC236}">
                <a16:creationId xmlns:a16="http://schemas.microsoft.com/office/drawing/2014/main" id="{68986AEF-327D-374C-8BA2-E967BE100B90}"/>
              </a:ext>
            </a:extLst>
          </p:cNvPr>
          <p:cNvSpPr>
            <a:spLocks noGrp="1"/>
          </p:cNvSpPr>
          <p:nvPr>
            <p:ph type="pic" sz="quarter" idx="18"/>
          </p:nvPr>
        </p:nvSpPr>
        <p:spPr>
          <a:xfrm>
            <a:off x="708542" y="293979"/>
            <a:ext cx="1908534" cy="1908534"/>
          </a:xfrm>
          <a:prstGeom prst="ellipse">
            <a:avLst/>
          </a:prstGeom>
          <a:solidFill>
            <a:schemeClr val="bg1">
              <a:alpha val="78000"/>
            </a:schemeClr>
          </a:solidFill>
          <a:ln w="76200">
            <a:solidFill>
              <a:schemeClr val="accent3"/>
            </a:solidFill>
          </a:ln>
          <a:effectLst>
            <a:softEdge rad="0"/>
          </a:effectLst>
        </p:spPr>
        <p:txBody>
          <a:bodyPr>
            <a:normAutofit/>
          </a:bodyPr>
          <a:lstStyle>
            <a:lvl1pPr marL="0" indent="0" algn="ctr">
              <a:buFont typeface="Arial" panose="020B0604020202020204" pitchFamily="34" charset="0"/>
              <a:buNone/>
              <a:defRPr sz="2000" i="1">
                <a:solidFill>
                  <a:schemeClr val="accent6"/>
                </a:solidFill>
              </a:defRPr>
            </a:lvl1pPr>
          </a:lstStyle>
          <a:p>
            <a:r>
              <a:rPr lang="nb-NO"/>
              <a:t>Klikk på ikonet for å legge til et bilde</a:t>
            </a:r>
          </a:p>
        </p:txBody>
      </p:sp>
      <p:sp>
        <p:nvSpPr>
          <p:cNvPr id="29" name="Plassholder for bilde 7">
            <a:extLst>
              <a:ext uri="{FF2B5EF4-FFF2-40B4-BE49-F238E27FC236}">
                <a16:creationId xmlns:a16="http://schemas.microsoft.com/office/drawing/2014/main" id="{F0C42E31-E649-4F49-9F0C-F621DDBDD6CF}"/>
              </a:ext>
            </a:extLst>
          </p:cNvPr>
          <p:cNvSpPr>
            <a:spLocks noGrp="1"/>
          </p:cNvSpPr>
          <p:nvPr>
            <p:ph type="pic" sz="quarter" idx="19"/>
          </p:nvPr>
        </p:nvSpPr>
        <p:spPr>
          <a:xfrm>
            <a:off x="3646975" y="293979"/>
            <a:ext cx="1908534" cy="1908534"/>
          </a:xfrm>
          <a:prstGeom prst="ellipse">
            <a:avLst/>
          </a:prstGeom>
          <a:solidFill>
            <a:schemeClr val="bg1">
              <a:alpha val="78000"/>
            </a:schemeClr>
          </a:solidFill>
          <a:ln w="76200">
            <a:solidFill>
              <a:schemeClr val="accent3"/>
            </a:solidFill>
          </a:ln>
          <a:effectLst>
            <a:softEdge rad="0"/>
          </a:effectLst>
        </p:spPr>
        <p:txBody>
          <a:bodyPr>
            <a:normAutofit/>
          </a:bodyPr>
          <a:lstStyle>
            <a:lvl1pPr marL="0" indent="0" algn="ctr">
              <a:buFont typeface="Arial" panose="020B0604020202020204" pitchFamily="34" charset="0"/>
              <a:buNone/>
              <a:defRPr sz="2000" i="1">
                <a:solidFill>
                  <a:schemeClr val="accent6"/>
                </a:solidFill>
              </a:defRPr>
            </a:lvl1pPr>
          </a:lstStyle>
          <a:p>
            <a:r>
              <a:rPr lang="nb-NO"/>
              <a:t>Klikk på ikonet for å legge til et bilde</a:t>
            </a:r>
          </a:p>
        </p:txBody>
      </p:sp>
      <p:sp>
        <p:nvSpPr>
          <p:cNvPr id="30" name="Plassholder for bilde 7">
            <a:extLst>
              <a:ext uri="{FF2B5EF4-FFF2-40B4-BE49-F238E27FC236}">
                <a16:creationId xmlns:a16="http://schemas.microsoft.com/office/drawing/2014/main" id="{0AEAED92-6BBC-824C-851D-543251B02C6E}"/>
              </a:ext>
            </a:extLst>
          </p:cNvPr>
          <p:cNvSpPr>
            <a:spLocks noGrp="1"/>
          </p:cNvSpPr>
          <p:nvPr>
            <p:ph type="pic" sz="quarter" idx="20"/>
          </p:nvPr>
        </p:nvSpPr>
        <p:spPr>
          <a:xfrm>
            <a:off x="6585408" y="293979"/>
            <a:ext cx="1908534" cy="1908534"/>
          </a:xfrm>
          <a:prstGeom prst="ellipse">
            <a:avLst/>
          </a:prstGeom>
          <a:solidFill>
            <a:schemeClr val="bg1">
              <a:alpha val="78000"/>
            </a:schemeClr>
          </a:solidFill>
          <a:ln w="76200">
            <a:solidFill>
              <a:schemeClr val="accent3"/>
            </a:solidFill>
          </a:ln>
          <a:effectLst>
            <a:softEdge rad="0"/>
          </a:effectLst>
        </p:spPr>
        <p:txBody>
          <a:bodyPr>
            <a:normAutofit/>
          </a:bodyPr>
          <a:lstStyle>
            <a:lvl1pPr marL="0" indent="0" algn="ctr">
              <a:buFont typeface="Arial" panose="020B0604020202020204" pitchFamily="34" charset="0"/>
              <a:buNone/>
              <a:defRPr sz="2000" i="1">
                <a:solidFill>
                  <a:schemeClr val="accent6"/>
                </a:solidFill>
              </a:defRPr>
            </a:lvl1pPr>
          </a:lstStyle>
          <a:p>
            <a:r>
              <a:rPr lang="nb-NO"/>
              <a:t>Klikk på ikonet for å legge til et bilde</a:t>
            </a:r>
          </a:p>
        </p:txBody>
      </p:sp>
      <p:sp>
        <p:nvSpPr>
          <p:cNvPr id="31" name="Plassholder for bilde 7">
            <a:extLst>
              <a:ext uri="{FF2B5EF4-FFF2-40B4-BE49-F238E27FC236}">
                <a16:creationId xmlns:a16="http://schemas.microsoft.com/office/drawing/2014/main" id="{D3D7483C-02D6-9140-AEA0-03A594D27837}"/>
              </a:ext>
            </a:extLst>
          </p:cNvPr>
          <p:cNvSpPr>
            <a:spLocks noGrp="1"/>
          </p:cNvSpPr>
          <p:nvPr>
            <p:ph type="pic" sz="quarter" idx="21"/>
          </p:nvPr>
        </p:nvSpPr>
        <p:spPr>
          <a:xfrm>
            <a:off x="9523841" y="293979"/>
            <a:ext cx="1908534" cy="1908534"/>
          </a:xfrm>
          <a:prstGeom prst="ellipse">
            <a:avLst/>
          </a:prstGeom>
          <a:solidFill>
            <a:schemeClr val="bg1">
              <a:alpha val="78000"/>
            </a:schemeClr>
          </a:solidFill>
          <a:ln w="76200">
            <a:solidFill>
              <a:schemeClr val="accent3"/>
            </a:solidFill>
          </a:ln>
          <a:effectLst>
            <a:softEdge rad="0"/>
          </a:effectLst>
        </p:spPr>
        <p:txBody>
          <a:bodyPr>
            <a:normAutofit/>
          </a:bodyPr>
          <a:lstStyle>
            <a:lvl1pPr marL="0" indent="0" algn="ctr">
              <a:buFont typeface="Arial" panose="020B0604020202020204" pitchFamily="34" charset="0"/>
              <a:buNone/>
              <a:defRPr sz="2000" i="1">
                <a:solidFill>
                  <a:schemeClr val="accent6"/>
                </a:solidFill>
              </a:defRPr>
            </a:lvl1pPr>
          </a:lstStyle>
          <a:p>
            <a:r>
              <a:rPr lang="nb-NO"/>
              <a:t>Klikk på ikonet for å legge til et bilde</a:t>
            </a:r>
          </a:p>
        </p:txBody>
      </p:sp>
    </p:spTree>
    <p:extLst>
      <p:ext uri="{BB962C8B-B14F-4D97-AF65-F5344CB8AC3E}">
        <p14:creationId xmlns:p14="http://schemas.microsoft.com/office/powerpoint/2010/main" val="42756783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ys_rød_plain_tekst">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69933-4694-4A4A-97A4-5DBFD01BCC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4" name="Plassholder for tekst 3">
            <a:extLst>
              <a:ext uri="{FF2B5EF4-FFF2-40B4-BE49-F238E27FC236}">
                <a16:creationId xmlns:a16="http://schemas.microsoft.com/office/drawing/2014/main" id="{025F5BBC-0615-8B4A-B29C-28F6C4B3CDA9}"/>
              </a:ext>
            </a:extLst>
          </p:cNvPr>
          <p:cNvSpPr>
            <a:spLocks noGrp="1"/>
          </p:cNvSpPr>
          <p:nvPr>
            <p:ph type="body" sz="quarter" idx="10" hasCustomPrompt="1"/>
          </p:nvPr>
        </p:nvSpPr>
        <p:spPr>
          <a:xfrm>
            <a:off x="839788" y="2771775"/>
            <a:ext cx="10548937" cy="1195388"/>
          </a:xfrm>
          <a:prstGeom prst="rect">
            <a:avLst/>
          </a:prstGeom>
        </p:spPr>
        <p:txBody>
          <a:bodyPr/>
          <a:lstStyle>
            <a:lvl1pPr marL="0" indent="0" algn="ctr">
              <a:buNone/>
              <a:defRPr sz="5400" b="1">
                <a:solidFill>
                  <a:schemeClr val="accent5"/>
                </a:solidFill>
                <a:latin typeface="Century Gothic" panose="020B0502020202020204" pitchFamily="34" charset="0"/>
              </a:defRPr>
            </a:lvl1pPr>
          </a:lstStyle>
          <a:p>
            <a:pPr lvl="0"/>
            <a:r>
              <a:rPr lang="nb-NO" dirty="0"/>
              <a:t>KLIKK OG SKRIV!</a:t>
            </a:r>
          </a:p>
        </p:txBody>
      </p:sp>
    </p:spTree>
    <p:extLst>
      <p:ext uri="{BB962C8B-B14F-4D97-AF65-F5344CB8AC3E}">
        <p14:creationId xmlns:p14="http://schemas.microsoft.com/office/powerpoint/2010/main" val="25179887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kst med runde bilder">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972BF681-F619-0D4E-A139-78C598B15EF0}"/>
              </a:ext>
            </a:extLst>
          </p:cNvPr>
          <p:cNvSpPr/>
          <p:nvPr userDrawn="1"/>
        </p:nvSpPr>
        <p:spPr>
          <a:xfrm>
            <a:off x="11294300" y="5948512"/>
            <a:ext cx="782086" cy="909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12" name="Rektangel 11">
            <a:extLst>
              <a:ext uri="{FF2B5EF4-FFF2-40B4-BE49-F238E27FC236}">
                <a16:creationId xmlns:a16="http://schemas.microsoft.com/office/drawing/2014/main" id="{47909032-4C37-9C45-A351-EE5D87E45230}"/>
              </a:ext>
            </a:extLst>
          </p:cNvPr>
          <p:cNvSpPr/>
          <p:nvPr userDrawn="1"/>
        </p:nvSpPr>
        <p:spPr>
          <a:xfrm>
            <a:off x="5234152" y="365125"/>
            <a:ext cx="6621517" cy="62406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400">
              <a:latin typeface="Century Gothic" panose="020B0502020202020204" pitchFamily="34" charset="0"/>
              <a:ea typeface="Arial" charset="0"/>
              <a:cs typeface="Arial" charset="0"/>
            </a:endParaRPr>
          </a:p>
        </p:txBody>
      </p:sp>
      <p:sp>
        <p:nvSpPr>
          <p:cNvPr id="2" name="Tittel 1">
            <a:extLst>
              <a:ext uri="{FF2B5EF4-FFF2-40B4-BE49-F238E27FC236}">
                <a16:creationId xmlns:a16="http://schemas.microsoft.com/office/drawing/2014/main" id="{62E67AF1-EBE7-3646-A708-C102F7B57150}"/>
              </a:ext>
            </a:extLst>
          </p:cNvPr>
          <p:cNvSpPr>
            <a:spLocks noGrp="1"/>
          </p:cNvSpPr>
          <p:nvPr>
            <p:ph type="title"/>
          </p:nvPr>
        </p:nvSpPr>
        <p:spPr>
          <a:xfrm>
            <a:off x="829734" y="365125"/>
            <a:ext cx="4250266" cy="1971675"/>
          </a:xfrm>
        </p:spPr>
        <p:txBody>
          <a:bodyPr/>
          <a:lstStyle/>
          <a:p>
            <a:r>
              <a:rPr lang="nb-NO"/>
              <a:t>Klikk for å redigere tittelstil</a:t>
            </a:r>
          </a:p>
        </p:txBody>
      </p:sp>
      <p:sp>
        <p:nvSpPr>
          <p:cNvPr id="3" name="Plassholder for lysbildenummer 2">
            <a:extLst>
              <a:ext uri="{FF2B5EF4-FFF2-40B4-BE49-F238E27FC236}">
                <a16:creationId xmlns:a16="http://schemas.microsoft.com/office/drawing/2014/main" id="{F46E1F12-B4FE-F842-BF49-089FBCD924A5}"/>
              </a:ext>
            </a:extLst>
          </p:cNvPr>
          <p:cNvSpPr>
            <a:spLocks noGrp="1"/>
          </p:cNvSpPr>
          <p:nvPr>
            <p:ph type="sldNum" sz="quarter" idx="10"/>
          </p:nvPr>
        </p:nvSpPr>
        <p:spPr>
          <a:xfrm>
            <a:off x="5902538" y="6495393"/>
            <a:ext cx="386923" cy="378543"/>
          </a:xfrm>
        </p:spPr>
        <p:txBody>
          <a:bodyPr/>
          <a:lstStyle/>
          <a:p>
            <a:fld id="{2A7D75EB-BD23-FF4F-80AE-955DA86030AC}" type="slidenum">
              <a:rPr lang="nb-NO" smtClean="0"/>
              <a:pPr/>
              <a:t>‹#›</a:t>
            </a:fld>
            <a:endParaRPr lang="nb-NO"/>
          </a:p>
        </p:txBody>
      </p:sp>
      <p:sp>
        <p:nvSpPr>
          <p:cNvPr id="4" name="Plassholder for bilde 7">
            <a:extLst>
              <a:ext uri="{FF2B5EF4-FFF2-40B4-BE49-F238E27FC236}">
                <a16:creationId xmlns:a16="http://schemas.microsoft.com/office/drawing/2014/main" id="{BBD58CAC-7DD0-2747-A15E-5B8BF21531B0}"/>
              </a:ext>
            </a:extLst>
          </p:cNvPr>
          <p:cNvSpPr>
            <a:spLocks noGrp="1"/>
          </p:cNvSpPr>
          <p:nvPr>
            <p:ph type="pic" sz="quarter" idx="11"/>
          </p:nvPr>
        </p:nvSpPr>
        <p:spPr>
          <a:xfrm>
            <a:off x="5604934" y="1975480"/>
            <a:ext cx="2971800" cy="2971800"/>
          </a:xfrm>
          <a:prstGeom prst="ellipse">
            <a:avLst/>
          </a:prstGeom>
          <a:solidFill>
            <a:schemeClr val="bg1">
              <a:alpha val="78000"/>
            </a:schemeClr>
          </a:solidFill>
          <a:ln w="76200">
            <a:solidFill>
              <a:schemeClr val="accent3"/>
            </a:solidFill>
          </a:ln>
          <a:effectLst>
            <a:softEdge rad="0"/>
          </a:effectLst>
        </p:spPr>
        <p:txBody>
          <a:bodyPr anchor="ctr">
            <a:normAutofit/>
          </a:bodyPr>
          <a:lstStyle>
            <a:lvl1pPr marL="0" indent="0" algn="ctr">
              <a:buFont typeface="Arial" panose="020B0604020202020204" pitchFamily="34" charset="0"/>
              <a:buNone/>
              <a:defRPr sz="1400">
                <a:solidFill>
                  <a:schemeClr val="accent6"/>
                </a:solidFill>
              </a:defRPr>
            </a:lvl1pPr>
          </a:lstStyle>
          <a:p>
            <a:r>
              <a:rPr lang="nb-NO"/>
              <a:t>Klikk på ikonet for å legge til et bilde</a:t>
            </a:r>
          </a:p>
        </p:txBody>
      </p:sp>
      <p:sp>
        <p:nvSpPr>
          <p:cNvPr id="5" name="Plassholder for bilde 7">
            <a:extLst>
              <a:ext uri="{FF2B5EF4-FFF2-40B4-BE49-F238E27FC236}">
                <a16:creationId xmlns:a16="http://schemas.microsoft.com/office/drawing/2014/main" id="{1FD741BD-9015-BC46-8406-5795AFCF71CF}"/>
              </a:ext>
            </a:extLst>
          </p:cNvPr>
          <p:cNvSpPr>
            <a:spLocks noGrp="1"/>
          </p:cNvSpPr>
          <p:nvPr>
            <p:ph type="pic" sz="quarter" idx="12"/>
          </p:nvPr>
        </p:nvSpPr>
        <p:spPr>
          <a:xfrm>
            <a:off x="7789334" y="1034307"/>
            <a:ext cx="1882346" cy="1882346"/>
          </a:xfrm>
          <a:prstGeom prst="ellipse">
            <a:avLst/>
          </a:prstGeom>
          <a:solidFill>
            <a:schemeClr val="bg1">
              <a:alpha val="78000"/>
            </a:schemeClr>
          </a:solidFill>
          <a:ln w="76200">
            <a:solidFill>
              <a:schemeClr val="accent3"/>
            </a:solidFill>
          </a:ln>
          <a:effectLst>
            <a:softEdge rad="0"/>
          </a:effectLst>
        </p:spPr>
        <p:txBody>
          <a:bodyPr anchor="ctr">
            <a:normAutofit/>
          </a:bodyPr>
          <a:lstStyle>
            <a:lvl1pPr marL="0" indent="0" algn="ctr">
              <a:buFont typeface="Arial" panose="020B0604020202020204" pitchFamily="34" charset="0"/>
              <a:buNone/>
              <a:defRPr sz="1400">
                <a:solidFill>
                  <a:schemeClr val="accent6"/>
                </a:solidFill>
              </a:defRPr>
            </a:lvl1pPr>
          </a:lstStyle>
          <a:p>
            <a:r>
              <a:rPr lang="nb-NO"/>
              <a:t>Klikk på ikonet for å legge til et bilde</a:t>
            </a:r>
          </a:p>
        </p:txBody>
      </p:sp>
      <p:sp>
        <p:nvSpPr>
          <p:cNvPr id="6" name="Plassholder for bilde 7">
            <a:extLst>
              <a:ext uri="{FF2B5EF4-FFF2-40B4-BE49-F238E27FC236}">
                <a16:creationId xmlns:a16="http://schemas.microsoft.com/office/drawing/2014/main" id="{C37A2620-3095-1640-9D22-512494B19BF7}"/>
              </a:ext>
            </a:extLst>
          </p:cNvPr>
          <p:cNvSpPr>
            <a:spLocks noGrp="1"/>
          </p:cNvSpPr>
          <p:nvPr>
            <p:ph type="pic" sz="quarter" idx="13"/>
          </p:nvPr>
        </p:nvSpPr>
        <p:spPr>
          <a:xfrm>
            <a:off x="7890934" y="3530372"/>
            <a:ext cx="2209800" cy="2209800"/>
          </a:xfrm>
          <a:prstGeom prst="ellipse">
            <a:avLst/>
          </a:prstGeom>
          <a:solidFill>
            <a:schemeClr val="bg1">
              <a:alpha val="78000"/>
            </a:schemeClr>
          </a:solidFill>
          <a:ln w="76200">
            <a:solidFill>
              <a:schemeClr val="accent3"/>
            </a:solidFill>
          </a:ln>
          <a:effectLst>
            <a:softEdge rad="0"/>
          </a:effectLst>
        </p:spPr>
        <p:txBody>
          <a:bodyPr anchor="ctr">
            <a:normAutofit/>
          </a:bodyPr>
          <a:lstStyle>
            <a:lvl1pPr marL="0" indent="0" algn="ctr">
              <a:buFont typeface="Arial" panose="020B0604020202020204" pitchFamily="34" charset="0"/>
              <a:buNone/>
              <a:defRPr sz="1400">
                <a:solidFill>
                  <a:schemeClr val="accent6"/>
                </a:solidFill>
              </a:defRPr>
            </a:lvl1pPr>
          </a:lstStyle>
          <a:p>
            <a:r>
              <a:rPr lang="nb-NO"/>
              <a:t>Klikk på ikonet for å legge til et bilde</a:t>
            </a:r>
          </a:p>
        </p:txBody>
      </p:sp>
      <p:sp>
        <p:nvSpPr>
          <p:cNvPr id="7" name="Plassholder for bilde 7">
            <a:extLst>
              <a:ext uri="{FF2B5EF4-FFF2-40B4-BE49-F238E27FC236}">
                <a16:creationId xmlns:a16="http://schemas.microsoft.com/office/drawing/2014/main" id="{3A26A387-A25A-FC47-9D59-1DB5D0727830}"/>
              </a:ext>
            </a:extLst>
          </p:cNvPr>
          <p:cNvSpPr>
            <a:spLocks noGrp="1"/>
          </p:cNvSpPr>
          <p:nvPr>
            <p:ph type="pic" sz="quarter" idx="14"/>
          </p:nvPr>
        </p:nvSpPr>
        <p:spPr>
          <a:xfrm>
            <a:off x="9452013" y="1438681"/>
            <a:ext cx="1376854" cy="1376854"/>
          </a:xfrm>
          <a:prstGeom prst="ellipse">
            <a:avLst/>
          </a:prstGeom>
          <a:solidFill>
            <a:schemeClr val="bg1">
              <a:alpha val="78000"/>
            </a:schemeClr>
          </a:solidFill>
          <a:ln w="76200">
            <a:solidFill>
              <a:schemeClr val="accent3"/>
            </a:solidFill>
          </a:ln>
          <a:effectLst>
            <a:softEdge rad="0"/>
          </a:effectLst>
        </p:spPr>
        <p:txBody>
          <a:bodyPr anchor="ctr">
            <a:noAutofit/>
          </a:bodyPr>
          <a:lstStyle>
            <a:lvl1pPr marL="0" indent="0" algn="ctr">
              <a:buFont typeface="Arial" panose="020B0604020202020204" pitchFamily="34" charset="0"/>
              <a:buNone/>
              <a:defRPr sz="1400">
                <a:solidFill>
                  <a:schemeClr val="accent6"/>
                </a:solidFill>
              </a:defRPr>
            </a:lvl1pPr>
          </a:lstStyle>
          <a:p>
            <a:r>
              <a:rPr lang="nb-NO"/>
              <a:t>Klikk på ikonet for å legge til et bilde</a:t>
            </a:r>
          </a:p>
        </p:txBody>
      </p:sp>
      <p:sp>
        <p:nvSpPr>
          <p:cNvPr id="8" name="Plassholder for bilde 7">
            <a:extLst>
              <a:ext uri="{FF2B5EF4-FFF2-40B4-BE49-F238E27FC236}">
                <a16:creationId xmlns:a16="http://schemas.microsoft.com/office/drawing/2014/main" id="{052E182A-9F41-6647-A06E-15C17948EA7E}"/>
              </a:ext>
            </a:extLst>
          </p:cNvPr>
          <p:cNvSpPr>
            <a:spLocks noGrp="1"/>
          </p:cNvSpPr>
          <p:nvPr>
            <p:ph type="pic" sz="quarter" idx="15"/>
          </p:nvPr>
        </p:nvSpPr>
        <p:spPr>
          <a:xfrm>
            <a:off x="9734158" y="4571658"/>
            <a:ext cx="1376854" cy="1376854"/>
          </a:xfrm>
          <a:prstGeom prst="ellipse">
            <a:avLst/>
          </a:prstGeom>
          <a:solidFill>
            <a:schemeClr val="bg1">
              <a:alpha val="78000"/>
            </a:schemeClr>
          </a:solidFill>
          <a:ln w="76200">
            <a:solidFill>
              <a:schemeClr val="accent3"/>
            </a:solidFill>
          </a:ln>
          <a:effectLst>
            <a:softEdge rad="0"/>
          </a:effectLst>
        </p:spPr>
        <p:txBody>
          <a:bodyPr anchor="ctr">
            <a:noAutofit/>
          </a:bodyPr>
          <a:lstStyle>
            <a:lvl1pPr marL="0" indent="0" algn="ctr">
              <a:buFont typeface="Arial" panose="020B0604020202020204" pitchFamily="34" charset="0"/>
              <a:buNone/>
              <a:defRPr sz="1400">
                <a:solidFill>
                  <a:schemeClr val="accent6"/>
                </a:solidFill>
              </a:defRPr>
            </a:lvl1pPr>
          </a:lstStyle>
          <a:p>
            <a:r>
              <a:rPr lang="nb-NO"/>
              <a:t>Klikk på ikonet for å legge til et bilde</a:t>
            </a:r>
          </a:p>
        </p:txBody>
      </p:sp>
      <p:sp>
        <p:nvSpPr>
          <p:cNvPr id="9" name="Plassholder for bilde 7">
            <a:extLst>
              <a:ext uri="{FF2B5EF4-FFF2-40B4-BE49-F238E27FC236}">
                <a16:creationId xmlns:a16="http://schemas.microsoft.com/office/drawing/2014/main" id="{B29DA683-82C5-3042-900B-A0B9A2DCAD19}"/>
              </a:ext>
            </a:extLst>
          </p:cNvPr>
          <p:cNvSpPr>
            <a:spLocks noGrp="1"/>
          </p:cNvSpPr>
          <p:nvPr>
            <p:ph type="pic" sz="quarter" idx="16"/>
          </p:nvPr>
        </p:nvSpPr>
        <p:spPr>
          <a:xfrm>
            <a:off x="9917446" y="3429254"/>
            <a:ext cx="1376854" cy="1376854"/>
          </a:xfrm>
          <a:prstGeom prst="ellipse">
            <a:avLst/>
          </a:prstGeom>
          <a:solidFill>
            <a:schemeClr val="bg1">
              <a:alpha val="78000"/>
            </a:schemeClr>
          </a:solidFill>
          <a:ln w="76200">
            <a:solidFill>
              <a:schemeClr val="accent3"/>
            </a:solidFill>
          </a:ln>
          <a:effectLst>
            <a:softEdge rad="0"/>
          </a:effectLst>
        </p:spPr>
        <p:txBody>
          <a:bodyPr anchor="ctr">
            <a:noAutofit/>
          </a:bodyPr>
          <a:lstStyle>
            <a:lvl1pPr marL="0" indent="0" algn="ctr">
              <a:buFont typeface="Arial" panose="020B0604020202020204" pitchFamily="34" charset="0"/>
              <a:buNone/>
              <a:defRPr sz="1400">
                <a:solidFill>
                  <a:schemeClr val="accent6"/>
                </a:solidFill>
              </a:defRPr>
            </a:lvl1pPr>
          </a:lstStyle>
          <a:p>
            <a:r>
              <a:rPr lang="nb-NO"/>
              <a:t>Klikk på ikonet for å legge til et bilde</a:t>
            </a:r>
          </a:p>
        </p:txBody>
      </p:sp>
      <p:sp>
        <p:nvSpPr>
          <p:cNvPr id="11" name="Plassholder for tekst 10">
            <a:extLst>
              <a:ext uri="{FF2B5EF4-FFF2-40B4-BE49-F238E27FC236}">
                <a16:creationId xmlns:a16="http://schemas.microsoft.com/office/drawing/2014/main" id="{BAF95D85-0507-CB47-9496-794E82EDC389}"/>
              </a:ext>
            </a:extLst>
          </p:cNvPr>
          <p:cNvSpPr>
            <a:spLocks noGrp="1"/>
          </p:cNvSpPr>
          <p:nvPr>
            <p:ph type="body" sz="quarter" idx="17"/>
          </p:nvPr>
        </p:nvSpPr>
        <p:spPr>
          <a:xfrm>
            <a:off x="830263" y="2336800"/>
            <a:ext cx="4249737" cy="4159250"/>
          </a:xfrm>
        </p:spPr>
        <p:txBody>
          <a:bodyPr/>
          <a:lstStyle>
            <a:lvl1pPr marL="407988" indent="-396875">
              <a:tabLst/>
              <a:defRPr>
                <a:solidFill>
                  <a:schemeClr val="accent6"/>
                </a:solidFill>
              </a:defRPr>
            </a:lvl1pPr>
          </a:lstStyle>
          <a:p>
            <a:pPr lvl="0"/>
            <a:r>
              <a:rPr lang="nb-NO"/>
              <a:t>Klikk for å redigere tekststiler i malen</a:t>
            </a:r>
          </a:p>
        </p:txBody>
      </p:sp>
    </p:spTree>
    <p:extLst>
      <p:ext uri="{BB962C8B-B14F-4D97-AF65-F5344CB8AC3E}">
        <p14:creationId xmlns:p14="http://schemas.microsoft.com/office/powerpoint/2010/main" val="157638826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Visuell avbrekk bilde med tekst grønn">
    <p:bg>
      <p:bgPr>
        <a:solidFill>
          <a:schemeClr val="accent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E16B07D-027D-734C-A7A7-394355BC18CD}"/>
              </a:ext>
            </a:extLst>
          </p:cNvPr>
          <p:cNvSpPr>
            <a:spLocks noGrp="1"/>
          </p:cNvSpPr>
          <p:nvPr>
            <p:ph type="pic" sz="quarter" idx="11" hasCustomPrompt="1"/>
          </p:nvPr>
        </p:nvSpPr>
        <p:spPr>
          <a:xfrm>
            <a:off x="385011" y="365126"/>
            <a:ext cx="11421227" cy="6130924"/>
          </a:xfrm>
          <a:solidFill>
            <a:schemeClr val="bg1">
              <a:alpha val="41000"/>
            </a:schemeClr>
          </a:solidFill>
        </p:spPr>
        <p:txBody>
          <a:bodyPr/>
          <a:lstStyle>
            <a:lvl1pPr marL="0" indent="0">
              <a:buFont typeface="Arial" panose="020B0604020202020204" pitchFamily="34" charset="0"/>
              <a:buNone/>
              <a:defRPr i="1">
                <a:solidFill>
                  <a:schemeClr val="accent6"/>
                </a:solidFill>
              </a:defRPr>
            </a:lvl1pPr>
          </a:lstStyle>
          <a:p>
            <a:r>
              <a:rPr lang="nb-NO"/>
              <a:t>Legg inn rolig illustrasjonsbilde her (pass på å flytte det bak teksten)</a:t>
            </a:r>
          </a:p>
        </p:txBody>
      </p:sp>
      <p:sp>
        <p:nvSpPr>
          <p:cNvPr id="2" name="Tittel 1">
            <a:extLst>
              <a:ext uri="{FF2B5EF4-FFF2-40B4-BE49-F238E27FC236}">
                <a16:creationId xmlns:a16="http://schemas.microsoft.com/office/drawing/2014/main" id="{0469A962-DA1A-DF45-AE9E-BC388A71F4FC}"/>
              </a:ext>
            </a:extLst>
          </p:cNvPr>
          <p:cNvSpPr>
            <a:spLocks noGrp="1"/>
          </p:cNvSpPr>
          <p:nvPr>
            <p:ph type="title" hasCustomPrompt="1"/>
          </p:nvPr>
        </p:nvSpPr>
        <p:spPr>
          <a:xfrm>
            <a:off x="4475163" y="3543299"/>
            <a:ext cx="7331075" cy="2183733"/>
          </a:xfrm>
          <a:solidFill>
            <a:schemeClr val="accent1">
              <a:alpha val="80000"/>
            </a:schemeClr>
          </a:solidFill>
        </p:spPr>
        <p:txBody>
          <a:bodyPr lIns="180000" rIns="180000" anchor="ctr"/>
          <a:lstStyle>
            <a:lvl1pPr>
              <a:defRPr b="0">
                <a:solidFill>
                  <a:schemeClr val="bg1"/>
                </a:solidFill>
              </a:defRPr>
            </a:lvl1pPr>
          </a:lstStyle>
          <a:p>
            <a:r>
              <a:rPr lang="nb-NO"/>
              <a:t>Klikk for å legge til tekst (kommentar, analyse, oppsummering)</a:t>
            </a:r>
          </a:p>
        </p:txBody>
      </p:sp>
      <p:sp>
        <p:nvSpPr>
          <p:cNvPr id="3" name="Plassholder for lysbildenummer 2">
            <a:extLst>
              <a:ext uri="{FF2B5EF4-FFF2-40B4-BE49-F238E27FC236}">
                <a16:creationId xmlns:a16="http://schemas.microsoft.com/office/drawing/2014/main" id="{355609A0-B200-4748-8F44-8A75FC4E97CD}"/>
              </a:ext>
            </a:extLst>
          </p:cNvPr>
          <p:cNvSpPr>
            <a:spLocks noGrp="1"/>
          </p:cNvSpPr>
          <p:nvPr>
            <p:ph type="sldNum" sz="quarter" idx="10"/>
          </p:nvPr>
        </p:nvSpPr>
        <p:spPr/>
        <p:txBody>
          <a:bodyPr/>
          <a:lstStyle/>
          <a:p>
            <a:fld id="{2A7D75EB-BD23-FF4F-80AE-955DA86030AC}" type="slidenum">
              <a:rPr lang="nb-NO" smtClean="0"/>
              <a:pPr/>
              <a:t>‹#›</a:t>
            </a:fld>
            <a:endParaRPr lang="nb-NO"/>
          </a:p>
        </p:txBody>
      </p:sp>
    </p:spTree>
    <p:extLst>
      <p:ext uri="{BB962C8B-B14F-4D97-AF65-F5344CB8AC3E}">
        <p14:creationId xmlns:p14="http://schemas.microsoft.com/office/powerpoint/2010/main" val="333190090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isuell avbrekk bilde med tekst blå">
    <p:bg>
      <p:bgPr>
        <a:solidFill>
          <a:schemeClr val="accent2"/>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E16B07D-027D-734C-A7A7-394355BC18CD}"/>
              </a:ext>
            </a:extLst>
          </p:cNvPr>
          <p:cNvSpPr>
            <a:spLocks noGrp="1"/>
          </p:cNvSpPr>
          <p:nvPr>
            <p:ph type="pic" sz="quarter" idx="11" hasCustomPrompt="1"/>
          </p:nvPr>
        </p:nvSpPr>
        <p:spPr>
          <a:xfrm>
            <a:off x="385011" y="365126"/>
            <a:ext cx="11421227" cy="6130924"/>
          </a:xfrm>
          <a:solidFill>
            <a:schemeClr val="bg1">
              <a:alpha val="41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accent6"/>
                </a:solidFill>
              </a:defRPr>
            </a:lvl1pPr>
          </a:lstStyle>
          <a:p>
            <a:r>
              <a:rPr lang="nb-NO"/>
              <a:t>Legg inn rolig illustrasjonsbilde her (pass på å flytte det bak teksten)</a:t>
            </a:r>
          </a:p>
        </p:txBody>
      </p:sp>
      <p:sp>
        <p:nvSpPr>
          <p:cNvPr id="2" name="Tittel 1">
            <a:extLst>
              <a:ext uri="{FF2B5EF4-FFF2-40B4-BE49-F238E27FC236}">
                <a16:creationId xmlns:a16="http://schemas.microsoft.com/office/drawing/2014/main" id="{0469A962-DA1A-DF45-AE9E-BC388A71F4FC}"/>
              </a:ext>
            </a:extLst>
          </p:cNvPr>
          <p:cNvSpPr>
            <a:spLocks noGrp="1"/>
          </p:cNvSpPr>
          <p:nvPr>
            <p:ph type="title" hasCustomPrompt="1"/>
          </p:nvPr>
        </p:nvSpPr>
        <p:spPr>
          <a:xfrm>
            <a:off x="4475163" y="3562349"/>
            <a:ext cx="7331075" cy="2164683"/>
          </a:xfrm>
          <a:solidFill>
            <a:schemeClr val="accent2">
              <a:alpha val="80000"/>
            </a:schemeClr>
          </a:solidFill>
        </p:spPr>
        <p:txBody>
          <a:bodyPr lIns="180000" rIns="180000" anchor="ctr"/>
          <a:lstStyle>
            <a:lvl1pPr>
              <a:defRPr b="0">
                <a:solidFill>
                  <a:schemeClr val="bg1"/>
                </a:solidFill>
              </a:defRPr>
            </a:lvl1pPr>
          </a:lstStyle>
          <a:p>
            <a:r>
              <a:rPr lang="nb-NO"/>
              <a:t>Klikk for å legge til tekst (kommentar, analyse, oppsummering)</a:t>
            </a:r>
          </a:p>
        </p:txBody>
      </p:sp>
      <p:sp>
        <p:nvSpPr>
          <p:cNvPr id="3" name="Plassholder for lysbildenummer 2">
            <a:extLst>
              <a:ext uri="{FF2B5EF4-FFF2-40B4-BE49-F238E27FC236}">
                <a16:creationId xmlns:a16="http://schemas.microsoft.com/office/drawing/2014/main" id="{355609A0-B200-4748-8F44-8A75FC4E97CD}"/>
              </a:ext>
            </a:extLst>
          </p:cNvPr>
          <p:cNvSpPr>
            <a:spLocks noGrp="1"/>
          </p:cNvSpPr>
          <p:nvPr>
            <p:ph type="sldNum" sz="quarter" idx="10"/>
          </p:nvPr>
        </p:nvSpPr>
        <p:spPr/>
        <p:txBody>
          <a:bodyPr/>
          <a:lstStyle/>
          <a:p>
            <a:fld id="{2A7D75EB-BD23-FF4F-80AE-955DA86030AC}" type="slidenum">
              <a:rPr lang="nb-NO" smtClean="0"/>
              <a:pPr/>
              <a:t>‹#›</a:t>
            </a:fld>
            <a:endParaRPr lang="nb-NO"/>
          </a:p>
        </p:txBody>
      </p:sp>
    </p:spTree>
    <p:extLst>
      <p:ext uri="{BB962C8B-B14F-4D97-AF65-F5344CB8AC3E}">
        <p14:creationId xmlns:p14="http://schemas.microsoft.com/office/powerpoint/2010/main" val="40823090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Visuell avbrekk bilde med tekst rød">
    <p:bg>
      <p:bgPr>
        <a:solidFill>
          <a:schemeClr val="accent5"/>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E16B07D-027D-734C-A7A7-394355BC18CD}"/>
              </a:ext>
            </a:extLst>
          </p:cNvPr>
          <p:cNvSpPr>
            <a:spLocks noGrp="1"/>
          </p:cNvSpPr>
          <p:nvPr>
            <p:ph type="pic" sz="quarter" idx="11" hasCustomPrompt="1"/>
          </p:nvPr>
        </p:nvSpPr>
        <p:spPr>
          <a:xfrm>
            <a:off x="385011" y="365126"/>
            <a:ext cx="11421227" cy="6130924"/>
          </a:xfrm>
          <a:solidFill>
            <a:schemeClr val="bg1">
              <a:alpha val="41000"/>
            </a:schemeClr>
          </a:solidFill>
        </p:spPr>
        <p:txBody>
          <a:bodyPr/>
          <a:lstStyle>
            <a:lvl1pPr marL="0" indent="0">
              <a:buFont typeface="Arial" panose="020B0604020202020204" pitchFamily="34" charset="0"/>
              <a:buNone/>
              <a:defRPr i="1">
                <a:solidFill>
                  <a:schemeClr val="accent6"/>
                </a:solidFill>
              </a:defRPr>
            </a:lvl1pPr>
          </a:lstStyle>
          <a:p>
            <a:r>
              <a:rPr lang="nb-NO"/>
              <a:t>Legg inn rolig illustrasjonsbilde her (pass på å flytte det bak teksten)</a:t>
            </a:r>
          </a:p>
        </p:txBody>
      </p:sp>
      <p:sp>
        <p:nvSpPr>
          <p:cNvPr id="2" name="Tittel 1">
            <a:extLst>
              <a:ext uri="{FF2B5EF4-FFF2-40B4-BE49-F238E27FC236}">
                <a16:creationId xmlns:a16="http://schemas.microsoft.com/office/drawing/2014/main" id="{0469A962-DA1A-DF45-AE9E-BC388A71F4FC}"/>
              </a:ext>
            </a:extLst>
          </p:cNvPr>
          <p:cNvSpPr>
            <a:spLocks noGrp="1"/>
          </p:cNvSpPr>
          <p:nvPr>
            <p:ph type="title" hasCustomPrompt="1"/>
          </p:nvPr>
        </p:nvSpPr>
        <p:spPr>
          <a:xfrm>
            <a:off x="4475163" y="3552825"/>
            <a:ext cx="7331075" cy="2174208"/>
          </a:xfrm>
          <a:solidFill>
            <a:schemeClr val="accent5">
              <a:alpha val="80000"/>
            </a:schemeClr>
          </a:solidFill>
        </p:spPr>
        <p:txBody>
          <a:bodyPr lIns="180000" rIns="180000" anchor="ctr"/>
          <a:lstStyle>
            <a:lvl1pPr>
              <a:defRPr b="0">
                <a:solidFill>
                  <a:schemeClr val="bg1"/>
                </a:solidFill>
              </a:defRPr>
            </a:lvl1pPr>
          </a:lstStyle>
          <a:p>
            <a:r>
              <a:rPr lang="nb-NO"/>
              <a:t>Klikk for å legge til tekst (kommentar, analyse, oppsummering)</a:t>
            </a:r>
          </a:p>
        </p:txBody>
      </p:sp>
      <p:sp>
        <p:nvSpPr>
          <p:cNvPr id="3" name="Plassholder for lysbildenummer 2">
            <a:extLst>
              <a:ext uri="{FF2B5EF4-FFF2-40B4-BE49-F238E27FC236}">
                <a16:creationId xmlns:a16="http://schemas.microsoft.com/office/drawing/2014/main" id="{355609A0-B200-4748-8F44-8A75FC4E97CD}"/>
              </a:ext>
            </a:extLst>
          </p:cNvPr>
          <p:cNvSpPr>
            <a:spLocks noGrp="1"/>
          </p:cNvSpPr>
          <p:nvPr>
            <p:ph type="sldNum" sz="quarter" idx="10"/>
          </p:nvPr>
        </p:nvSpPr>
        <p:spPr/>
        <p:txBody>
          <a:bodyPr/>
          <a:lstStyle/>
          <a:p>
            <a:fld id="{2A7D75EB-BD23-FF4F-80AE-955DA86030AC}" type="slidenum">
              <a:rPr lang="nb-NO" smtClean="0"/>
              <a:pPr/>
              <a:t>‹#›</a:t>
            </a:fld>
            <a:endParaRPr lang="nb-NO"/>
          </a:p>
        </p:txBody>
      </p:sp>
    </p:spTree>
    <p:extLst>
      <p:ext uri="{BB962C8B-B14F-4D97-AF65-F5344CB8AC3E}">
        <p14:creationId xmlns:p14="http://schemas.microsoft.com/office/powerpoint/2010/main" val="343128576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Visuell avbrekk bilde med tekst gul">
    <p:bg>
      <p:bgPr>
        <a:solidFill>
          <a:schemeClr val="accent3"/>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E16B07D-027D-734C-A7A7-394355BC18CD}"/>
              </a:ext>
            </a:extLst>
          </p:cNvPr>
          <p:cNvSpPr>
            <a:spLocks noGrp="1"/>
          </p:cNvSpPr>
          <p:nvPr>
            <p:ph type="pic" sz="quarter" idx="11" hasCustomPrompt="1"/>
          </p:nvPr>
        </p:nvSpPr>
        <p:spPr>
          <a:xfrm>
            <a:off x="385011" y="365126"/>
            <a:ext cx="11421227" cy="6130924"/>
          </a:xfrm>
          <a:solidFill>
            <a:schemeClr val="bg1">
              <a:alpha val="41000"/>
            </a:schemeClr>
          </a:solidFill>
        </p:spPr>
        <p:txBody>
          <a:bodyPr/>
          <a:lstStyle>
            <a:lvl1pPr marL="0" indent="0">
              <a:buFont typeface="Arial" panose="020B0604020202020204" pitchFamily="34" charset="0"/>
              <a:buNone/>
              <a:defRPr i="1">
                <a:solidFill>
                  <a:schemeClr val="accent6"/>
                </a:solidFill>
              </a:defRPr>
            </a:lvl1pPr>
          </a:lstStyle>
          <a:p>
            <a:r>
              <a:rPr lang="nb-NO"/>
              <a:t>Legg inn rolig illustrasjonsbilde her (pass på å flytte det bak teksten)</a:t>
            </a:r>
          </a:p>
        </p:txBody>
      </p:sp>
      <p:sp>
        <p:nvSpPr>
          <p:cNvPr id="2" name="Tittel 1">
            <a:extLst>
              <a:ext uri="{FF2B5EF4-FFF2-40B4-BE49-F238E27FC236}">
                <a16:creationId xmlns:a16="http://schemas.microsoft.com/office/drawing/2014/main" id="{0469A962-DA1A-DF45-AE9E-BC388A71F4FC}"/>
              </a:ext>
            </a:extLst>
          </p:cNvPr>
          <p:cNvSpPr>
            <a:spLocks noGrp="1"/>
          </p:cNvSpPr>
          <p:nvPr>
            <p:ph type="title" hasCustomPrompt="1"/>
          </p:nvPr>
        </p:nvSpPr>
        <p:spPr>
          <a:xfrm>
            <a:off x="4475163" y="3552825"/>
            <a:ext cx="7331075" cy="2174208"/>
          </a:xfrm>
          <a:solidFill>
            <a:schemeClr val="accent3">
              <a:alpha val="80000"/>
            </a:schemeClr>
          </a:solidFill>
        </p:spPr>
        <p:txBody>
          <a:bodyPr lIns="180000" rIns="180000" anchor="ctr"/>
          <a:lstStyle>
            <a:lvl1pPr>
              <a:defRPr b="0">
                <a:solidFill>
                  <a:schemeClr val="accent6"/>
                </a:solidFill>
              </a:defRPr>
            </a:lvl1pPr>
          </a:lstStyle>
          <a:p>
            <a:r>
              <a:rPr lang="nb-NO"/>
              <a:t>Klikk for å legge til tekst (kommentar, analyse, oppsummering)</a:t>
            </a:r>
          </a:p>
        </p:txBody>
      </p:sp>
      <p:sp>
        <p:nvSpPr>
          <p:cNvPr id="3" name="Plassholder for lysbildenummer 2">
            <a:extLst>
              <a:ext uri="{FF2B5EF4-FFF2-40B4-BE49-F238E27FC236}">
                <a16:creationId xmlns:a16="http://schemas.microsoft.com/office/drawing/2014/main" id="{355609A0-B200-4748-8F44-8A75FC4E97CD}"/>
              </a:ext>
            </a:extLst>
          </p:cNvPr>
          <p:cNvSpPr>
            <a:spLocks noGrp="1"/>
          </p:cNvSpPr>
          <p:nvPr>
            <p:ph type="sldNum" sz="quarter" idx="10"/>
          </p:nvPr>
        </p:nvSpPr>
        <p:spPr/>
        <p:txBody>
          <a:bodyPr/>
          <a:lstStyle/>
          <a:p>
            <a:fld id="{2A7D75EB-BD23-FF4F-80AE-955DA86030AC}" type="slidenum">
              <a:rPr lang="nb-NO" smtClean="0"/>
              <a:pPr/>
              <a:t>‹#›</a:t>
            </a:fld>
            <a:endParaRPr lang="nb-NO"/>
          </a:p>
        </p:txBody>
      </p:sp>
    </p:spTree>
    <p:extLst>
      <p:ext uri="{BB962C8B-B14F-4D97-AF65-F5344CB8AC3E}">
        <p14:creationId xmlns:p14="http://schemas.microsoft.com/office/powerpoint/2010/main" val="390725158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nhold med ramme grønn">
    <p:bg>
      <p:bgPr>
        <a:solidFill>
          <a:schemeClr val="accent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2" name="Tittel 1">
            <a:extLst>
              <a:ext uri="{FF2B5EF4-FFF2-40B4-BE49-F238E27FC236}">
                <a16:creationId xmlns:a16="http://schemas.microsoft.com/office/drawing/2014/main" id="{F772C2ED-39C4-B244-8858-53BCA0AA5105}"/>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nb-NO"/>
              <a:t>Klikk for å redigere tittelstil</a:t>
            </a:r>
          </a:p>
        </p:txBody>
      </p:sp>
      <p:sp>
        <p:nvSpPr>
          <p:cNvPr id="5" name="Plassholder for innhold 4">
            <a:extLst>
              <a:ext uri="{FF2B5EF4-FFF2-40B4-BE49-F238E27FC236}">
                <a16:creationId xmlns:a16="http://schemas.microsoft.com/office/drawing/2014/main" id="{8819F5AA-D3A4-8149-9F42-68686FF1101D}"/>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nb-NO"/>
              <a:t>Klikk for å redigere tekststiler i malen</a:t>
            </a:r>
          </a:p>
        </p:txBody>
      </p:sp>
    </p:spTree>
    <p:extLst>
      <p:ext uri="{BB962C8B-B14F-4D97-AF65-F5344CB8AC3E}">
        <p14:creationId xmlns:p14="http://schemas.microsoft.com/office/powerpoint/2010/main" val="261084216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nnhold med ramme rød">
    <p:bg>
      <p:bgPr>
        <a:solidFill>
          <a:schemeClr val="accent5"/>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14" name="Tittel 1">
            <a:extLst>
              <a:ext uri="{FF2B5EF4-FFF2-40B4-BE49-F238E27FC236}">
                <a16:creationId xmlns:a16="http://schemas.microsoft.com/office/drawing/2014/main" id="{56F368FE-E7BC-244E-8C11-83588DFBF96B}"/>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nb-NO"/>
              <a:t>Klikk for å redigere tittelstil</a:t>
            </a:r>
          </a:p>
        </p:txBody>
      </p:sp>
      <p:sp>
        <p:nvSpPr>
          <p:cNvPr id="15" name="Plassholder for innhold 4">
            <a:extLst>
              <a:ext uri="{FF2B5EF4-FFF2-40B4-BE49-F238E27FC236}">
                <a16:creationId xmlns:a16="http://schemas.microsoft.com/office/drawing/2014/main" id="{F43FC6C3-754A-C041-92E5-BA91DFE4AE17}"/>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nb-NO"/>
              <a:t>Klikk for å redigere tekststiler i malen</a:t>
            </a:r>
          </a:p>
        </p:txBody>
      </p:sp>
    </p:spTree>
    <p:extLst>
      <p:ext uri="{BB962C8B-B14F-4D97-AF65-F5344CB8AC3E}">
        <p14:creationId xmlns:p14="http://schemas.microsoft.com/office/powerpoint/2010/main" val="171194943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nnhold med ramme blå">
    <p:bg>
      <p:bgPr>
        <a:solidFill>
          <a:schemeClr val="accent2"/>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9" name="Tittel 1">
            <a:extLst>
              <a:ext uri="{FF2B5EF4-FFF2-40B4-BE49-F238E27FC236}">
                <a16:creationId xmlns:a16="http://schemas.microsoft.com/office/drawing/2014/main" id="{7865AAD0-A686-FB4A-897D-A5D8E30BFA76}"/>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nb-NO"/>
              <a:t>Klikk for å redigere tittelstil</a:t>
            </a:r>
          </a:p>
        </p:txBody>
      </p:sp>
      <p:sp>
        <p:nvSpPr>
          <p:cNvPr id="10" name="Plassholder for innhold 4">
            <a:extLst>
              <a:ext uri="{FF2B5EF4-FFF2-40B4-BE49-F238E27FC236}">
                <a16:creationId xmlns:a16="http://schemas.microsoft.com/office/drawing/2014/main" id="{07CA7001-06FB-B84E-A38F-B0B8672B3715}"/>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nb-NO"/>
              <a:t>Klikk for å redigere tekststiler i malen</a:t>
            </a:r>
          </a:p>
        </p:txBody>
      </p:sp>
    </p:spTree>
    <p:extLst>
      <p:ext uri="{BB962C8B-B14F-4D97-AF65-F5344CB8AC3E}">
        <p14:creationId xmlns:p14="http://schemas.microsoft.com/office/powerpoint/2010/main" val="310758076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Innhold med ramme gul">
    <p:bg>
      <p:bgPr>
        <a:solidFill>
          <a:schemeClr val="accent4"/>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9" name="Tittel 1">
            <a:extLst>
              <a:ext uri="{FF2B5EF4-FFF2-40B4-BE49-F238E27FC236}">
                <a16:creationId xmlns:a16="http://schemas.microsoft.com/office/drawing/2014/main" id="{64D1DE54-A6E5-124A-841A-04212D769508}"/>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nb-NO"/>
              <a:t>Klikk for å redigere tittelstil</a:t>
            </a:r>
          </a:p>
        </p:txBody>
      </p:sp>
      <p:sp>
        <p:nvSpPr>
          <p:cNvPr id="10" name="Plassholder for innhold 4">
            <a:extLst>
              <a:ext uri="{FF2B5EF4-FFF2-40B4-BE49-F238E27FC236}">
                <a16:creationId xmlns:a16="http://schemas.microsoft.com/office/drawing/2014/main" id="{5027B73A-8175-194C-9DCE-F3672B82DEDF}"/>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nb-NO"/>
              <a:t>Klikk for å redigere tekststiler i malen</a:t>
            </a:r>
          </a:p>
        </p:txBody>
      </p:sp>
    </p:spTree>
    <p:extLst>
      <p:ext uri="{BB962C8B-B14F-4D97-AF65-F5344CB8AC3E}">
        <p14:creationId xmlns:p14="http://schemas.microsoft.com/office/powerpoint/2010/main" val="52905481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Innhold med ramme oransje">
    <p:bg>
      <p:bgPr>
        <a:solidFill>
          <a:srgbClr val="F26649"/>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8C1937-A7DB-024F-BADA-39C20AC9520C}"/>
              </a:ext>
            </a:extLst>
          </p:cNvPr>
          <p:cNvSpPr/>
          <p:nvPr userDrawn="1"/>
        </p:nvSpPr>
        <p:spPr>
          <a:xfrm>
            <a:off x="205740" y="194310"/>
            <a:ext cx="11750040" cy="6423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latin typeface="Arial" charset="0"/>
              <a:ea typeface="Arial" charset="0"/>
              <a:cs typeface="Arial" charset="0"/>
            </a:endParaRPr>
          </a:p>
        </p:txBody>
      </p:sp>
      <p:sp>
        <p:nvSpPr>
          <p:cNvPr id="9" name="Tittel 1">
            <a:extLst>
              <a:ext uri="{FF2B5EF4-FFF2-40B4-BE49-F238E27FC236}">
                <a16:creationId xmlns:a16="http://schemas.microsoft.com/office/drawing/2014/main" id="{044A10E5-5A1F-5942-BAFB-3B5533DC6A3E}"/>
              </a:ext>
            </a:extLst>
          </p:cNvPr>
          <p:cNvSpPr>
            <a:spLocks noGrp="1"/>
          </p:cNvSpPr>
          <p:nvPr>
            <p:ph type="title"/>
          </p:nvPr>
        </p:nvSpPr>
        <p:spPr>
          <a:xfrm>
            <a:off x="839787" y="394448"/>
            <a:ext cx="10548937" cy="794584"/>
          </a:xfrm>
        </p:spPr>
        <p:txBody>
          <a:bodyPr/>
          <a:lstStyle>
            <a:lvl1pPr>
              <a:defRPr>
                <a:solidFill>
                  <a:schemeClr val="accent2"/>
                </a:solidFill>
              </a:defRPr>
            </a:lvl1pPr>
          </a:lstStyle>
          <a:p>
            <a:r>
              <a:rPr lang="nb-NO"/>
              <a:t>Klikk for å redigere tittelstil</a:t>
            </a:r>
          </a:p>
        </p:txBody>
      </p:sp>
      <p:sp>
        <p:nvSpPr>
          <p:cNvPr id="10" name="Plassholder for innhold 4">
            <a:extLst>
              <a:ext uri="{FF2B5EF4-FFF2-40B4-BE49-F238E27FC236}">
                <a16:creationId xmlns:a16="http://schemas.microsoft.com/office/drawing/2014/main" id="{B87E5FAC-CF55-7643-95E0-4C1FD525AC46}"/>
              </a:ext>
            </a:extLst>
          </p:cNvPr>
          <p:cNvSpPr>
            <a:spLocks noGrp="1"/>
          </p:cNvSpPr>
          <p:nvPr>
            <p:ph sz="quarter" idx="10"/>
          </p:nvPr>
        </p:nvSpPr>
        <p:spPr>
          <a:xfrm>
            <a:off x="839788" y="1557338"/>
            <a:ext cx="10548936" cy="4466944"/>
          </a:xfrm>
        </p:spPr>
        <p:txBody>
          <a:bodyPr/>
          <a:lstStyle>
            <a:lvl1pPr marL="407988" indent="-396875">
              <a:tabLst/>
              <a:defRPr>
                <a:solidFill>
                  <a:schemeClr val="accent6"/>
                </a:solidFill>
              </a:defRPr>
            </a:lvl1pPr>
          </a:lstStyle>
          <a:p>
            <a:pPr lvl="0"/>
            <a:r>
              <a:rPr lang="nb-NO"/>
              <a:t>Klikk for å redigere tekststiler i malen</a:t>
            </a:r>
          </a:p>
        </p:txBody>
      </p:sp>
    </p:spTree>
    <p:extLst>
      <p:ext uri="{BB962C8B-B14F-4D97-AF65-F5344CB8AC3E}">
        <p14:creationId xmlns:p14="http://schemas.microsoft.com/office/powerpoint/2010/main" val="39360921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3.xml"/><Relationship Id="rId21" Type="http://schemas.openxmlformats.org/officeDocument/2006/relationships/slideLayout" Target="../slideLayouts/slideLayout58.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63" Type="http://schemas.openxmlformats.org/officeDocument/2006/relationships/slideLayout" Target="../slideLayouts/slideLayout100.xml"/><Relationship Id="rId68" Type="http://schemas.openxmlformats.org/officeDocument/2006/relationships/slideLayout" Target="../slideLayouts/slideLayout10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9" Type="http://schemas.openxmlformats.org/officeDocument/2006/relationships/slideLayout" Target="../slideLayouts/slideLayout66.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66" Type="http://schemas.openxmlformats.org/officeDocument/2006/relationships/slideLayout" Target="../slideLayouts/slideLayout103.xml"/><Relationship Id="rId74" Type="http://schemas.openxmlformats.org/officeDocument/2006/relationships/image" Target="../media/image3.png"/><Relationship Id="rId5" Type="http://schemas.openxmlformats.org/officeDocument/2006/relationships/slideLayout" Target="../slideLayouts/slideLayout42.xml"/><Relationship Id="rId61" Type="http://schemas.openxmlformats.org/officeDocument/2006/relationships/slideLayout" Target="../slideLayouts/slideLayout98.xml"/><Relationship Id="rId19" Type="http://schemas.openxmlformats.org/officeDocument/2006/relationships/slideLayout" Target="../slideLayouts/slideLayout5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56" Type="http://schemas.openxmlformats.org/officeDocument/2006/relationships/slideLayout" Target="../slideLayouts/slideLayout93.xml"/><Relationship Id="rId64" Type="http://schemas.openxmlformats.org/officeDocument/2006/relationships/slideLayout" Target="../slideLayouts/slideLayout101.xml"/><Relationship Id="rId69" Type="http://schemas.openxmlformats.org/officeDocument/2006/relationships/slideLayout" Target="../slideLayouts/slideLayout106.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72" Type="http://schemas.openxmlformats.org/officeDocument/2006/relationships/slideLayout" Target="../slideLayouts/slideLayout109.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slideLayout" Target="../slideLayouts/slideLayout96.xml"/><Relationship Id="rId67" Type="http://schemas.openxmlformats.org/officeDocument/2006/relationships/slideLayout" Target="../slideLayouts/slideLayout104.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62" Type="http://schemas.openxmlformats.org/officeDocument/2006/relationships/slideLayout" Target="../slideLayouts/slideLayout99.xml"/><Relationship Id="rId70" Type="http://schemas.openxmlformats.org/officeDocument/2006/relationships/slideLayout" Target="../slideLayouts/slideLayout107.xml"/><Relationship Id="rId75" Type="http://schemas.openxmlformats.org/officeDocument/2006/relationships/image" Target="../media/image2.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10" Type="http://schemas.openxmlformats.org/officeDocument/2006/relationships/slideLayout" Target="../slideLayouts/slideLayout47.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60" Type="http://schemas.openxmlformats.org/officeDocument/2006/relationships/slideLayout" Target="../slideLayouts/slideLayout97.xml"/><Relationship Id="rId65" Type="http://schemas.openxmlformats.org/officeDocument/2006/relationships/slideLayout" Target="../slideLayouts/slideLayout102.xml"/><Relationship Id="rId73" Type="http://schemas.openxmlformats.org/officeDocument/2006/relationships/theme" Target="../theme/theme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9" Type="http://schemas.openxmlformats.org/officeDocument/2006/relationships/slideLayout" Target="../slideLayouts/slideLayout76.xml"/><Relationship Id="rId34" Type="http://schemas.openxmlformats.org/officeDocument/2006/relationships/slideLayout" Target="../slideLayouts/slideLayout71.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7" Type="http://schemas.openxmlformats.org/officeDocument/2006/relationships/slideLayout" Target="../slideLayouts/slideLayout44.xml"/><Relationship Id="rId71"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F920999-BBAD-484D-8A5E-D74A5541DF78}"/>
              </a:ext>
            </a:extLst>
          </p:cNvPr>
          <p:cNvPicPr>
            <a:picLocks noChangeAspect="1"/>
          </p:cNvPicPr>
          <p:nvPr userDrawn="1"/>
        </p:nvPicPr>
        <p:blipFill rotWithShape="1">
          <a:blip r:embed="rId39" cstate="screen">
            <a:extLst>
              <a:ext uri="{28A0092B-C50C-407E-A947-70E740481C1C}">
                <a14:useLocalDpi xmlns:a14="http://schemas.microsoft.com/office/drawing/2010/main"/>
              </a:ext>
            </a:extLst>
          </a:blip>
          <a:srcRect/>
          <a:stretch/>
        </p:blipFill>
        <p:spPr>
          <a:xfrm>
            <a:off x="11548558" y="6227406"/>
            <a:ext cx="443736" cy="452090"/>
          </a:xfrm>
          <a:prstGeom prst="rect">
            <a:avLst/>
          </a:prstGeom>
        </p:spPr>
      </p:pic>
    </p:spTree>
    <p:extLst>
      <p:ext uri="{BB962C8B-B14F-4D97-AF65-F5344CB8AC3E}">
        <p14:creationId xmlns:p14="http://schemas.microsoft.com/office/powerpoint/2010/main" val="4069025585"/>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5" r:id="rId3"/>
    <p:sldLayoutId id="2147483944" r:id="rId4"/>
    <p:sldLayoutId id="2147483946" r:id="rId5"/>
    <p:sldLayoutId id="2147483947" r:id="rId6"/>
    <p:sldLayoutId id="2147483948" r:id="rId7"/>
    <p:sldLayoutId id="2147483949" r:id="rId8"/>
    <p:sldLayoutId id="2147483951" r:id="rId9"/>
    <p:sldLayoutId id="2147483952" r:id="rId10"/>
    <p:sldLayoutId id="2147483950" r:id="rId11"/>
    <p:sldLayoutId id="2147483958" r:id="rId12"/>
    <p:sldLayoutId id="2147483910" r:id="rId13"/>
    <p:sldLayoutId id="2147483911" r:id="rId14"/>
    <p:sldLayoutId id="2147483957" r:id="rId15"/>
    <p:sldLayoutId id="2147483912" r:id="rId16"/>
    <p:sldLayoutId id="2147483914" r:id="rId17"/>
    <p:sldLayoutId id="2147483915" r:id="rId18"/>
    <p:sldLayoutId id="2147483916" r:id="rId19"/>
    <p:sldLayoutId id="2147483956" r:id="rId20"/>
    <p:sldLayoutId id="2147483928" r:id="rId21"/>
    <p:sldLayoutId id="2147483929" r:id="rId22"/>
    <p:sldLayoutId id="2147483930" r:id="rId23"/>
    <p:sldLayoutId id="2147483931" r:id="rId24"/>
    <p:sldLayoutId id="2147483953" r:id="rId25"/>
    <p:sldLayoutId id="2147483955" r:id="rId26"/>
    <p:sldLayoutId id="2147483954"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40"/>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userDrawn="1">
          <p15:clr>
            <a:srgbClr val="F26B43"/>
          </p15:clr>
        </p15:guide>
        <p15:guide id="2" pos="529" userDrawn="1">
          <p15:clr>
            <a:srgbClr val="F26B43"/>
          </p15:clr>
        </p15:guide>
        <p15:guide id="3" pos="7174" userDrawn="1">
          <p15:clr>
            <a:srgbClr val="F26B43"/>
          </p15:clr>
        </p15:guide>
        <p15:guide id="4" pos="2570" userDrawn="1">
          <p15:clr>
            <a:srgbClr val="F26B43"/>
          </p15:clr>
        </p15:guide>
        <p15:guide id="5" pos="2819" userDrawn="1">
          <p15:clr>
            <a:srgbClr val="F26B43"/>
          </p15:clr>
        </p15:guide>
        <p15:guide id="6" pos="4861" userDrawn="1">
          <p15:clr>
            <a:srgbClr val="F26B43"/>
          </p15:clr>
        </p15:guide>
        <p15:guide id="7" pos="5133" userDrawn="1">
          <p15:clr>
            <a:srgbClr val="F26B43"/>
          </p15:clr>
        </p15:guide>
        <p15:guide id="8"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0443" y="365126"/>
            <a:ext cx="10538281" cy="842312"/>
          </a:xfrm>
          <a:prstGeom prst="rect">
            <a:avLst/>
          </a:prstGeom>
        </p:spPr>
        <p:txBody>
          <a:bodyPr vert="horz" lIns="91440" tIns="45720" rIns="91440" bIns="4572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838199" y="1565329"/>
            <a:ext cx="10550525" cy="4611634"/>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Slide Number Placeholder 5"/>
          <p:cNvSpPr>
            <a:spLocks noGrp="1"/>
          </p:cNvSpPr>
          <p:nvPr>
            <p:ph type="sldNum" sz="quarter" idx="4"/>
          </p:nvPr>
        </p:nvSpPr>
        <p:spPr>
          <a:xfrm>
            <a:off x="5751808" y="6534854"/>
            <a:ext cx="688383" cy="323146"/>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fld id="{2A7D75EB-BD23-FF4F-80AE-955DA86030AC}" type="slidenum">
              <a:rPr lang="nb-NO" smtClean="0"/>
              <a:pPr/>
              <a:t>‹#›</a:t>
            </a:fld>
            <a:endParaRPr lang="nb-NO"/>
          </a:p>
        </p:txBody>
      </p:sp>
      <p:pic>
        <p:nvPicPr>
          <p:cNvPr id="7" name="Bilde 6">
            <a:extLst>
              <a:ext uri="{FF2B5EF4-FFF2-40B4-BE49-F238E27FC236}">
                <a16:creationId xmlns:a16="http://schemas.microsoft.com/office/drawing/2014/main" id="{E8EBEDB9-6D23-2149-9EBD-42A01368E208}"/>
              </a:ext>
            </a:extLst>
          </p:cNvPr>
          <p:cNvPicPr>
            <a:picLocks noChangeAspect="1"/>
          </p:cNvPicPr>
          <p:nvPr userDrawn="1"/>
        </p:nvPicPr>
        <p:blipFill>
          <a:blip r:embed="rId74"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Tree>
    <p:extLst>
      <p:ext uri="{BB962C8B-B14F-4D97-AF65-F5344CB8AC3E}">
        <p14:creationId xmlns:p14="http://schemas.microsoft.com/office/powerpoint/2010/main" val="248638720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3993" r:id="rId34"/>
    <p:sldLayoutId id="2147483994" r:id="rId35"/>
    <p:sldLayoutId id="2147483995" r:id="rId36"/>
    <p:sldLayoutId id="2147483996" r:id="rId37"/>
    <p:sldLayoutId id="2147483997" r:id="rId38"/>
    <p:sldLayoutId id="2147483998" r:id="rId39"/>
    <p:sldLayoutId id="2147483999" r:id="rId40"/>
    <p:sldLayoutId id="2147484000" r:id="rId41"/>
    <p:sldLayoutId id="2147484001" r:id="rId42"/>
    <p:sldLayoutId id="2147484002" r:id="rId43"/>
    <p:sldLayoutId id="2147484003" r:id="rId44"/>
    <p:sldLayoutId id="2147484004" r:id="rId45"/>
    <p:sldLayoutId id="2147484005" r:id="rId46"/>
    <p:sldLayoutId id="2147484006" r:id="rId47"/>
    <p:sldLayoutId id="2147484007" r:id="rId48"/>
    <p:sldLayoutId id="2147484008" r:id="rId49"/>
    <p:sldLayoutId id="2147484009" r:id="rId50"/>
    <p:sldLayoutId id="2147484010" r:id="rId51"/>
    <p:sldLayoutId id="2147484011" r:id="rId52"/>
    <p:sldLayoutId id="2147484012" r:id="rId53"/>
    <p:sldLayoutId id="2147484013" r:id="rId54"/>
    <p:sldLayoutId id="2147484014" r:id="rId55"/>
    <p:sldLayoutId id="2147484015" r:id="rId56"/>
    <p:sldLayoutId id="2147484016" r:id="rId57"/>
    <p:sldLayoutId id="2147484017" r:id="rId58"/>
    <p:sldLayoutId id="2147484018" r:id="rId59"/>
    <p:sldLayoutId id="2147484019" r:id="rId60"/>
    <p:sldLayoutId id="2147484020" r:id="rId61"/>
    <p:sldLayoutId id="2147484021" r:id="rId62"/>
    <p:sldLayoutId id="2147484022" r:id="rId63"/>
    <p:sldLayoutId id="2147484023" r:id="rId64"/>
    <p:sldLayoutId id="2147484024" r:id="rId65"/>
    <p:sldLayoutId id="2147484025" r:id="rId66"/>
    <p:sldLayoutId id="2147484026" r:id="rId67"/>
    <p:sldLayoutId id="2147484027" r:id="rId68"/>
    <p:sldLayoutId id="2147484028" r:id="rId69"/>
    <p:sldLayoutId id="2147484029" r:id="rId70"/>
    <p:sldLayoutId id="2147484030" r:id="rId71"/>
    <p:sldLayoutId id="2147484031" r:id="rId72"/>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Century Gothic" panose="020B0502020202020204" pitchFamily="34" charset="0"/>
          <a:ea typeface="+mj-ea"/>
          <a:cs typeface="+mj-cs"/>
        </a:defRPr>
      </a:lvl1pPr>
    </p:titleStyle>
    <p:bodyStyle>
      <a:lvl1pPr marL="361950" indent="-474663" algn="l" defTabSz="914400" rtl="0" eaLnBrk="1" latinLnBrk="0" hangingPunct="1">
        <a:lnSpc>
          <a:spcPct val="100000"/>
        </a:lnSpc>
        <a:spcBef>
          <a:spcPts val="1000"/>
        </a:spcBef>
        <a:buFontTx/>
        <a:buBlip>
          <a:blip r:embed="rId75"/>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1">
          <p15:clr>
            <a:srgbClr val="F26B43"/>
          </p15:clr>
        </p15:guide>
        <p15:guide id="2" pos="529">
          <p15:clr>
            <a:srgbClr val="F26B43"/>
          </p15:clr>
        </p15:guide>
        <p15:guide id="3" pos="7174">
          <p15:clr>
            <a:srgbClr val="F26B43"/>
          </p15:clr>
        </p15:guide>
        <p15:guide id="4" pos="2570">
          <p15:clr>
            <a:srgbClr val="F26B43"/>
          </p15:clr>
        </p15:guide>
        <p15:guide id="5" pos="2819">
          <p15:clr>
            <a:srgbClr val="F26B43"/>
          </p15:clr>
        </p15:guide>
        <p15:guide id="6" pos="4861">
          <p15:clr>
            <a:srgbClr val="F26B43"/>
          </p15:clr>
        </p15:guide>
        <p15:guide id="7" pos="5133">
          <p15:clr>
            <a:srgbClr val="F26B43"/>
          </p15:clr>
        </p15:guide>
        <p15:guide id="8"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05.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klær, grunn, person, utendørs&#10;&#10;Automatisk generert beskrivelse">
            <a:extLst>
              <a:ext uri="{FF2B5EF4-FFF2-40B4-BE49-F238E27FC236}">
                <a16:creationId xmlns:a16="http://schemas.microsoft.com/office/drawing/2014/main" id="{8C8A7D0F-253E-70B4-2B44-4C22413D42CF}"/>
              </a:ext>
            </a:extLst>
          </p:cNvPr>
          <p:cNvPicPr>
            <a:picLocks noChangeAspect="1"/>
          </p:cNvPicPr>
          <p:nvPr/>
        </p:nvPicPr>
        <p:blipFill rotWithShape="1">
          <a:blip r:embed="rId3">
            <a:alphaModFix amt="85000"/>
          </a:blip>
          <a:srcRect t="5324" b="8570"/>
          <a:stretch/>
        </p:blipFill>
        <p:spPr>
          <a:xfrm>
            <a:off x="0" y="0"/>
            <a:ext cx="12192000" cy="6857997"/>
          </a:xfrm>
          <a:prstGeom prst="rect">
            <a:avLst/>
          </a:prstGeom>
        </p:spPr>
      </p:pic>
      <p:sp>
        <p:nvSpPr>
          <p:cNvPr id="10" name="Rektangel 9">
            <a:extLst>
              <a:ext uri="{FF2B5EF4-FFF2-40B4-BE49-F238E27FC236}">
                <a16:creationId xmlns:a16="http://schemas.microsoft.com/office/drawing/2014/main" id="{4DCBC2AF-872F-994D-B291-215B0C0517FC}"/>
              </a:ext>
            </a:extLst>
          </p:cNvPr>
          <p:cNvSpPr/>
          <p:nvPr/>
        </p:nvSpPr>
        <p:spPr>
          <a:xfrm>
            <a:off x="0" y="0"/>
            <a:ext cx="6096000" cy="6858000"/>
          </a:xfrm>
          <a:prstGeom prst="rect">
            <a:avLst/>
          </a:prstGeom>
          <a:solidFill>
            <a:schemeClr val="accent4">
              <a:lumMod val="40000"/>
              <a:lumOff val="60000"/>
              <a:alpha val="852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tel 2">
            <a:extLst>
              <a:ext uri="{FF2B5EF4-FFF2-40B4-BE49-F238E27FC236}">
                <a16:creationId xmlns:a16="http://schemas.microsoft.com/office/drawing/2014/main" id="{D45D530B-3D29-ED44-8E39-37C85EA80001}"/>
              </a:ext>
            </a:extLst>
          </p:cNvPr>
          <p:cNvSpPr>
            <a:spLocks noGrp="1"/>
          </p:cNvSpPr>
          <p:nvPr>
            <p:ph type="ctrTitle"/>
          </p:nvPr>
        </p:nvSpPr>
        <p:spPr>
          <a:xfrm>
            <a:off x="898851" y="1557338"/>
            <a:ext cx="4808774" cy="1871661"/>
          </a:xfrm>
        </p:spPr>
        <p:txBody>
          <a:bodyPr>
            <a:normAutofit/>
          </a:bodyPr>
          <a:lstStyle/>
          <a:p>
            <a:r>
              <a:rPr lang="nb-NO" sz="3200" dirty="0">
                <a:solidFill>
                  <a:schemeClr val="accent6"/>
                </a:solidFill>
              </a:rPr>
              <a:t>KLUBBUNDERSØKELSEN</a:t>
            </a:r>
            <a:br>
              <a:rPr lang="nb-NO" sz="2800" dirty="0">
                <a:solidFill>
                  <a:schemeClr val="accent6"/>
                </a:solidFill>
              </a:rPr>
            </a:br>
            <a:r>
              <a:rPr lang="nb-NO" sz="3200" dirty="0">
                <a:solidFill>
                  <a:schemeClr val="accent6"/>
                </a:solidFill>
              </a:rPr>
              <a:t>2023</a:t>
            </a:r>
            <a:endParaRPr lang="nb-NO" sz="2800" dirty="0">
              <a:solidFill>
                <a:schemeClr val="accent6"/>
              </a:solidFill>
            </a:endParaRPr>
          </a:p>
        </p:txBody>
      </p:sp>
      <p:sp>
        <p:nvSpPr>
          <p:cNvPr id="4" name="Undertittel 3">
            <a:extLst>
              <a:ext uri="{FF2B5EF4-FFF2-40B4-BE49-F238E27FC236}">
                <a16:creationId xmlns:a16="http://schemas.microsoft.com/office/drawing/2014/main" id="{489EA64B-EEB1-4046-A447-04008752FB08}"/>
              </a:ext>
            </a:extLst>
          </p:cNvPr>
          <p:cNvSpPr>
            <a:spLocks noGrp="1"/>
          </p:cNvSpPr>
          <p:nvPr>
            <p:ph type="subTitle" idx="1"/>
          </p:nvPr>
        </p:nvSpPr>
        <p:spPr>
          <a:xfrm>
            <a:off x="898851" y="4103915"/>
            <a:ext cx="4808774" cy="338554"/>
          </a:xfrm>
        </p:spPr>
        <p:txBody>
          <a:bodyPr/>
          <a:lstStyle/>
          <a:p>
            <a:pPr marL="0" indent="0">
              <a:buNone/>
            </a:pPr>
            <a:r>
              <a:rPr lang="nb-NO" sz="1600" i="1" dirty="0">
                <a:solidFill>
                  <a:schemeClr val="accent6"/>
                </a:solidFill>
                <a:latin typeface="Century Gothic" panose="020B0502020202020204" pitchFamily="34" charset="0"/>
              </a:rPr>
              <a:t>Hvordan står det egentlig til med klubbfeltet?</a:t>
            </a:r>
          </a:p>
        </p:txBody>
      </p:sp>
      <p:pic>
        <p:nvPicPr>
          <p:cNvPr id="13" name="Bilde 12">
            <a:extLst>
              <a:ext uri="{FF2B5EF4-FFF2-40B4-BE49-F238E27FC236}">
                <a16:creationId xmlns:a16="http://schemas.microsoft.com/office/drawing/2014/main" id="{32DD16A3-A6C2-654C-92B5-45262072C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676" y="592515"/>
            <a:ext cx="684079" cy="928020"/>
          </a:xfrm>
          <a:prstGeom prst="rect">
            <a:avLst/>
          </a:prstGeom>
        </p:spPr>
      </p:pic>
      <p:pic>
        <p:nvPicPr>
          <p:cNvPr id="9" name="Bilde 8">
            <a:extLst>
              <a:ext uri="{FF2B5EF4-FFF2-40B4-BE49-F238E27FC236}">
                <a16:creationId xmlns:a16="http://schemas.microsoft.com/office/drawing/2014/main" id="{AE9917BE-E691-EB48-9D81-93AA9A75BA3E}"/>
              </a:ext>
            </a:extLst>
          </p:cNvPr>
          <p:cNvPicPr>
            <a:picLocks noChangeAspect="1"/>
          </p:cNvPicPr>
          <p:nvPr/>
        </p:nvPicPr>
        <p:blipFill rotWithShape="1">
          <a:blip r:embed="rId5">
            <a:alphaModFix amt="82000"/>
            <a:extLst>
              <a:ext uri="{28A0092B-C50C-407E-A947-70E740481C1C}">
                <a14:useLocalDpi xmlns:a14="http://schemas.microsoft.com/office/drawing/2010/main" val="0"/>
              </a:ext>
            </a:extLst>
          </a:blip>
          <a:srcRect l="14774" t="5172"/>
          <a:stretch/>
        </p:blipFill>
        <p:spPr>
          <a:xfrm rot="5400000">
            <a:off x="7899998" y="358828"/>
            <a:ext cx="4650826" cy="3933176"/>
          </a:xfrm>
          <a:prstGeom prst="rect">
            <a:avLst/>
          </a:prstGeom>
        </p:spPr>
      </p:pic>
      <p:sp>
        <p:nvSpPr>
          <p:cNvPr id="11" name="Ellipse 10">
            <a:extLst>
              <a:ext uri="{FF2B5EF4-FFF2-40B4-BE49-F238E27FC236}">
                <a16:creationId xmlns:a16="http://schemas.microsoft.com/office/drawing/2014/main" id="{C3FBF835-7859-1AD9-FBBD-DAD3CB00874A}"/>
              </a:ext>
            </a:extLst>
          </p:cNvPr>
          <p:cNvSpPr/>
          <p:nvPr/>
        </p:nvSpPr>
        <p:spPr>
          <a:xfrm>
            <a:off x="946631" y="3640457"/>
            <a:ext cx="252000" cy="252000"/>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A736E6DF-731A-5F24-D2B8-EB5473D369C1}"/>
              </a:ext>
            </a:extLst>
          </p:cNvPr>
          <p:cNvSpPr/>
          <p:nvPr/>
        </p:nvSpPr>
        <p:spPr>
          <a:xfrm>
            <a:off x="1414755" y="3640457"/>
            <a:ext cx="252000" cy="2520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62A27E91-C8EF-C2D6-5B83-28D95284DCBB}"/>
              </a:ext>
            </a:extLst>
          </p:cNvPr>
          <p:cNvSpPr/>
          <p:nvPr/>
        </p:nvSpPr>
        <p:spPr>
          <a:xfrm>
            <a:off x="1878701" y="3640457"/>
            <a:ext cx="252000" cy="25200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531460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356E084-7C68-C43B-714B-9183011BF938}"/>
              </a:ext>
            </a:extLst>
          </p:cNvPr>
          <p:cNvSpPr>
            <a:spLocks noGrp="1"/>
          </p:cNvSpPr>
          <p:nvPr>
            <p:ph type="body" sz="quarter" idx="10"/>
          </p:nvPr>
        </p:nvSpPr>
        <p:spPr>
          <a:xfrm>
            <a:off x="839788" y="1921216"/>
            <a:ext cx="10548937" cy="3015567"/>
          </a:xfrm>
        </p:spPr>
        <p:txBody>
          <a:bodyPr/>
          <a:lstStyle/>
          <a:p>
            <a:r>
              <a:rPr lang="nb-NO" b="1" dirty="0"/>
              <a:t>120 000</a:t>
            </a:r>
          </a:p>
          <a:p>
            <a:r>
              <a:rPr lang="nb-NO" dirty="0"/>
              <a:t>barn og unge</a:t>
            </a:r>
          </a:p>
          <a:p>
            <a:r>
              <a:rPr lang="nb-NO" dirty="0"/>
              <a:t>bruker klubb jevnlig</a:t>
            </a:r>
          </a:p>
        </p:txBody>
      </p:sp>
    </p:spTree>
    <p:extLst>
      <p:ext uri="{BB962C8B-B14F-4D97-AF65-F5344CB8AC3E}">
        <p14:creationId xmlns:p14="http://schemas.microsoft.com/office/powerpoint/2010/main" val="38497284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A439B42-C6EF-92E8-B822-CB6AA50BAE0E}"/>
              </a:ext>
            </a:extLst>
          </p:cNvPr>
          <p:cNvSpPr>
            <a:spLocks noGrp="1"/>
          </p:cNvSpPr>
          <p:nvPr>
            <p:ph type="body" sz="quarter" idx="10"/>
          </p:nvPr>
        </p:nvSpPr>
        <p:spPr>
          <a:xfrm>
            <a:off x="839788" y="1557339"/>
            <a:ext cx="3240087" cy="972502"/>
          </a:xfrm>
        </p:spPr>
        <p:txBody>
          <a:bodyPr/>
          <a:lstStyle/>
          <a:p>
            <a:r>
              <a:rPr lang="nb-NO" b="1" dirty="0"/>
              <a:t>14-17 år</a:t>
            </a:r>
          </a:p>
        </p:txBody>
      </p:sp>
      <p:pic>
        <p:nvPicPr>
          <p:cNvPr id="4" name="Bilde 3" descr="Et bilde som inneholder Menneskeansikt, klær, person, smil&#10;&#10;Automatisk generert beskrivelse">
            <a:extLst>
              <a:ext uri="{FF2B5EF4-FFF2-40B4-BE49-F238E27FC236}">
                <a16:creationId xmlns:a16="http://schemas.microsoft.com/office/drawing/2014/main" id="{66F3F914-67A7-F9A5-4311-3EBDDDC6F384}"/>
              </a:ext>
            </a:extLst>
          </p:cNvPr>
          <p:cNvPicPr>
            <a:picLocks noChangeAspect="1"/>
          </p:cNvPicPr>
          <p:nvPr/>
        </p:nvPicPr>
        <p:blipFill rotWithShape="1">
          <a:blip r:embed="rId3"/>
          <a:srcRect l="8487" r="16509"/>
          <a:stretch/>
        </p:blipFill>
        <p:spPr>
          <a:xfrm>
            <a:off x="4475163" y="0"/>
            <a:ext cx="7716837" cy="6858000"/>
          </a:xfrm>
          <a:prstGeom prst="rect">
            <a:avLst/>
          </a:prstGeom>
        </p:spPr>
      </p:pic>
      <p:pic>
        <p:nvPicPr>
          <p:cNvPr id="7" name="Grafikk 6">
            <a:extLst>
              <a:ext uri="{FF2B5EF4-FFF2-40B4-BE49-F238E27FC236}">
                <a16:creationId xmlns:a16="http://schemas.microsoft.com/office/drawing/2014/main" id="{1E570975-FE54-A195-3793-473F2FA6F69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145894" y="3622007"/>
            <a:ext cx="1006997" cy="1006997"/>
          </a:xfrm>
          <a:prstGeom prst="rect">
            <a:avLst/>
          </a:prstGeom>
        </p:spPr>
      </p:pic>
      <p:pic>
        <p:nvPicPr>
          <p:cNvPr id="8" name="Grafikk 7">
            <a:extLst>
              <a:ext uri="{FF2B5EF4-FFF2-40B4-BE49-F238E27FC236}">
                <a16:creationId xmlns:a16="http://schemas.microsoft.com/office/drawing/2014/main" id="{E21CE722-E51F-3A2E-76DD-D41339631B6E}"/>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2548179" y="3622007"/>
            <a:ext cx="1006997" cy="1006997"/>
          </a:xfrm>
          <a:prstGeom prst="rect">
            <a:avLst/>
          </a:prstGeom>
        </p:spPr>
      </p:pic>
      <p:sp>
        <p:nvSpPr>
          <p:cNvPr id="9" name="Plassholder for tekst 1">
            <a:extLst>
              <a:ext uri="{FF2B5EF4-FFF2-40B4-BE49-F238E27FC236}">
                <a16:creationId xmlns:a16="http://schemas.microsoft.com/office/drawing/2014/main" id="{67B96063-18D6-272F-2A3E-F86E0D3F09A1}"/>
              </a:ext>
            </a:extLst>
          </p:cNvPr>
          <p:cNvSpPr txBox="1">
            <a:spLocks/>
          </p:cNvSpPr>
          <p:nvPr/>
        </p:nvSpPr>
        <p:spPr>
          <a:xfrm>
            <a:off x="29348" y="4904351"/>
            <a:ext cx="3240087" cy="972502"/>
          </a:xfrm>
          <a:prstGeom prst="rect">
            <a:avLst/>
          </a:prstGeom>
        </p:spPr>
        <p:txBody>
          <a:bodyPr/>
          <a:lstStyle>
            <a:lvl1pPr marL="0" indent="0" algn="ctr" defTabSz="914400" rtl="0" eaLnBrk="1" latinLnBrk="0" hangingPunct="1">
              <a:lnSpc>
                <a:spcPct val="100000"/>
              </a:lnSpc>
              <a:spcBef>
                <a:spcPts val="1000"/>
              </a:spcBef>
              <a:buFontTx/>
              <a:buNone/>
              <a:tabLst/>
              <a:defRPr sz="5400" b="0" kern="1200">
                <a:solidFill>
                  <a:schemeClr val="accent6"/>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nb-NO" sz="1800" b="1" dirty="0"/>
              <a:t>57%</a:t>
            </a:r>
          </a:p>
          <a:p>
            <a:pPr>
              <a:spcBef>
                <a:spcPts val="400"/>
              </a:spcBef>
            </a:pPr>
            <a:r>
              <a:rPr lang="nb-NO" sz="1800" dirty="0"/>
              <a:t>gutter</a:t>
            </a:r>
          </a:p>
        </p:txBody>
      </p:sp>
      <p:sp>
        <p:nvSpPr>
          <p:cNvPr id="10" name="Plassholder for tekst 1">
            <a:extLst>
              <a:ext uri="{FF2B5EF4-FFF2-40B4-BE49-F238E27FC236}">
                <a16:creationId xmlns:a16="http://schemas.microsoft.com/office/drawing/2014/main" id="{17C2313E-0BCE-AC15-838D-7CBC81D4AEA7}"/>
              </a:ext>
            </a:extLst>
          </p:cNvPr>
          <p:cNvSpPr txBox="1">
            <a:spLocks/>
          </p:cNvSpPr>
          <p:nvPr/>
        </p:nvSpPr>
        <p:spPr>
          <a:xfrm>
            <a:off x="1431633" y="4904351"/>
            <a:ext cx="3240087" cy="972502"/>
          </a:xfrm>
          <a:prstGeom prst="rect">
            <a:avLst/>
          </a:prstGeom>
        </p:spPr>
        <p:txBody>
          <a:bodyPr/>
          <a:lstStyle>
            <a:lvl1pPr marL="0" indent="0" algn="ctr" defTabSz="914400" rtl="0" eaLnBrk="1" latinLnBrk="0" hangingPunct="1">
              <a:lnSpc>
                <a:spcPct val="100000"/>
              </a:lnSpc>
              <a:spcBef>
                <a:spcPts val="1000"/>
              </a:spcBef>
              <a:buFontTx/>
              <a:buNone/>
              <a:tabLst/>
              <a:defRPr sz="5400" b="0" kern="1200">
                <a:solidFill>
                  <a:schemeClr val="accent6"/>
                </a:solidFill>
                <a:latin typeface="Century Gothic" panose="020B0502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nb-NO" sz="1800" b="1" dirty="0"/>
              <a:t>42%</a:t>
            </a:r>
          </a:p>
          <a:p>
            <a:pPr>
              <a:spcBef>
                <a:spcPts val="400"/>
              </a:spcBef>
            </a:pPr>
            <a:r>
              <a:rPr lang="nb-NO" sz="1800" dirty="0"/>
              <a:t>jenter</a:t>
            </a:r>
          </a:p>
        </p:txBody>
      </p:sp>
    </p:spTree>
    <p:extLst>
      <p:ext uri="{BB962C8B-B14F-4D97-AF65-F5344CB8AC3E}">
        <p14:creationId xmlns:p14="http://schemas.microsoft.com/office/powerpoint/2010/main" val="3441463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klær, person, Menneskeansikt, innendørs&#10;&#10;Automatisk generert beskrivelse">
            <a:extLst>
              <a:ext uri="{FF2B5EF4-FFF2-40B4-BE49-F238E27FC236}">
                <a16:creationId xmlns:a16="http://schemas.microsoft.com/office/drawing/2014/main" id="{AD7D7246-BBA9-568A-50D0-C55032F3192C}"/>
              </a:ext>
            </a:extLst>
          </p:cNvPr>
          <p:cNvPicPr>
            <a:picLocks noChangeAspect="1"/>
          </p:cNvPicPr>
          <p:nvPr/>
        </p:nvPicPr>
        <p:blipFill rotWithShape="1">
          <a:blip r:embed="rId3"/>
          <a:srcRect l="26097" r="50169"/>
          <a:stretch/>
        </p:blipFill>
        <p:spPr>
          <a:xfrm>
            <a:off x="0" y="-1930"/>
            <a:ext cx="2442258" cy="6859930"/>
          </a:xfrm>
          <a:prstGeom prst="rect">
            <a:avLst/>
          </a:prstGeom>
          <a:ln>
            <a:solidFill>
              <a:schemeClr val="bg1"/>
            </a:solidFill>
          </a:ln>
        </p:spPr>
      </p:pic>
      <p:pic>
        <p:nvPicPr>
          <p:cNvPr id="6" name="Bilde 5" descr="Et bilde som inneholder innendørs, person, klær, Fjernsyn&#10;&#10;Automatisk generert beskrivelse">
            <a:extLst>
              <a:ext uri="{FF2B5EF4-FFF2-40B4-BE49-F238E27FC236}">
                <a16:creationId xmlns:a16="http://schemas.microsoft.com/office/drawing/2014/main" id="{EE73FF47-52DC-98AB-F654-4DFF6870B990}"/>
              </a:ext>
            </a:extLst>
          </p:cNvPr>
          <p:cNvPicPr>
            <a:picLocks noChangeAspect="1"/>
          </p:cNvPicPr>
          <p:nvPr/>
        </p:nvPicPr>
        <p:blipFill rotWithShape="1">
          <a:blip r:embed="rId4"/>
          <a:srcRect l="16201" r="30388"/>
          <a:stretch/>
        </p:blipFill>
        <p:spPr>
          <a:xfrm>
            <a:off x="2442258" y="-1930"/>
            <a:ext cx="2442259" cy="6858000"/>
          </a:xfrm>
          <a:prstGeom prst="rect">
            <a:avLst/>
          </a:prstGeom>
          <a:ln>
            <a:solidFill>
              <a:schemeClr val="bg1"/>
            </a:solidFill>
          </a:ln>
        </p:spPr>
      </p:pic>
      <p:pic>
        <p:nvPicPr>
          <p:cNvPr id="8" name="Bilde 7" descr="Et bilde som inneholder ball, person, Innendørsspill og -sport, klær&#10;&#10;Automatisk generert beskrivelse">
            <a:extLst>
              <a:ext uri="{FF2B5EF4-FFF2-40B4-BE49-F238E27FC236}">
                <a16:creationId xmlns:a16="http://schemas.microsoft.com/office/drawing/2014/main" id="{6BDF0F17-ADE8-17D5-C07C-6705F30FDE07}"/>
              </a:ext>
            </a:extLst>
          </p:cNvPr>
          <p:cNvPicPr>
            <a:picLocks noChangeAspect="1"/>
          </p:cNvPicPr>
          <p:nvPr/>
        </p:nvPicPr>
        <p:blipFill rotWithShape="1">
          <a:blip r:embed="rId5"/>
          <a:srcRect l="39248" r="37006"/>
          <a:stretch/>
        </p:blipFill>
        <p:spPr>
          <a:xfrm>
            <a:off x="4884516" y="1930"/>
            <a:ext cx="2442259" cy="6856070"/>
          </a:xfrm>
          <a:prstGeom prst="rect">
            <a:avLst/>
          </a:prstGeom>
          <a:ln>
            <a:solidFill>
              <a:schemeClr val="bg1"/>
            </a:solidFill>
          </a:ln>
        </p:spPr>
      </p:pic>
      <p:pic>
        <p:nvPicPr>
          <p:cNvPr id="10" name="Bilde 9" descr="Et bilde som inneholder ball, ping-pong, Bordtennisracket&#10;&#10;Automatisk generert beskrivelse">
            <a:extLst>
              <a:ext uri="{FF2B5EF4-FFF2-40B4-BE49-F238E27FC236}">
                <a16:creationId xmlns:a16="http://schemas.microsoft.com/office/drawing/2014/main" id="{AB1D0350-9F4C-A02A-F264-2AB2EA3E22A0}"/>
              </a:ext>
            </a:extLst>
          </p:cNvPr>
          <p:cNvPicPr>
            <a:picLocks noChangeAspect="1"/>
          </p:cNvPicPr>
          <p:nvPr/>
        </p:nvPicPr>
        <p:blipFill rotWithShape="1">
          <a:blip r:embed="rId6"/>
          <a:srcRect l="16667" r="29915"/>
          <a:stretch/>
        </p:blipFill>
        <p:spPr>
          <a:xfrm>
            <a:off x="7326775" y="-1930"/>
            <a:ext cx="2442258" cy="6858000"/>
          </a:xfrm>
          <a:prstGeom prst="rect">
            <a:avLst/>
          </a:prstGeom>
          <a:ln>
            <a:solidFill>
              <a:schemeClr val="bg1"/>
            </a:solidFill>
          </a:ln>
        </p:spPr>
      </p:pic>
      <p:pic>
        <p:nvPicPr>
          <p:cNvPr id="12" name="Bilde 11" descr="Et bilde som inneholder person, klær, Keyboard, musikk&#10;&#10;Automatisk generert beskrivelse">
            <a:extLst>
              <a:ext uri="{FF2B5EF4-FFF2-40B4-BE49-F238E27FC236}">
                <a16:creationId xmlns:a16="http://schemas.microsoft.com/office/drawing/2014/main" id="{5AD8B4FE-3D76-25E7-4F7C-CC2120F3228A}"/>
              </a:ext>
            </a:extLst>
          </p:cNvPr>
          <p:cNvPicPr>
            <a:picLocks noChangeAspect="1"/>
          </p:cNvPicPr>
          <p:nvPr/>
        </p:nvPicPr>
        <p:blipFill rotWithShape="1">
          <a:blip r:embed="rId7"/>
          <a:srcRect l="33190" r="13815"/>
          <a:stretch/>
        </p:blipFill>
        <p:spPr>
          <a:xfrm>
            <a:off x="9769033" y="0"/>
            <a:ext cx="2422967" cy="6858000"/>
          </a:xfrm>
          <a:prstGeom prst="rect">
            <a:avLst/>
          </a:prstGeom>
          <a:ln>
            <a:solidFill>
              <a:schemeClr val="bg1"/>
            </a:solidFill>
          </a:ln>
        </p:spPr>
      </p:pic>
    </p:spTree>
    <p:extLst>
      <p:ext uri="{BB962C8B-B14F-4D97-AF65-F5344CB8AC3E}">
        <p14:creationId xmlns:p14="http://schemas.microsoft.com/office/powerpoint/2010/main" val="54716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BD3C7C3-9C10-BDCF-017A-3ED2EBCB8DCF}"/>
              </a:ext>
            </a:extLst>
          </p:cNvPr>
          <p:cNvSpPr>
            <a:spLocks noGrp="1"/>
          </p:cNvSpPr>
          <p:nvPr>
            <p:ph type="body" sz="quarter" idx="10"/>
          </p:nvPr>
        </p:nvSpPr>
        <p:spPr>
          <a:xfrm>
            <a:off x="839788" y="1994335"/>
            <a:ext cx="10548937" cy="2869330"/>
          </a:xfrm>
        </p:spPr>
        <p:txBody>
          <a:bodyPr/>
          <a:lstStyle/>
          <a:p>
            <a:r>
              <a:rPr lang="nb-NO" b="1" dirty="0"/>
              <a:t>Mental helse </a:t>
            </a:r>
          </a:p>
          <a:p>
            <a:r>
              <a:rPr lang="nb-NO" dirty="0"/>
              <a:t>er norsk ungdoms </a:t>
            </a:r>
          </a:p>
          <a:p>
            <a:r>
              <a:rPr lang="nb-NO" dirty="0"/>
              <a:t>viktigste hjertesak</a:t>
            </a:r>
          </a:p>
        </p:txBody>
      </p:sp>
    </p:spTree>
    <p:extLst>
      <p:ext uri="{BB962C8B-B14F-4D97-AF65-F5344CB8AC3E}">
        <p14:creationId xmlns:p14="http://schemas.microsoft.com/office/powerpoint/2010/main" val="705510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E0D5C0B-6D91-D37B-B63B-659959A2D77F}"/>
              </a:ext>
            </a:extLst>
          </p:cNvPr>
          <p:cNvSpPr>
            <a:spLocks noGrp="1"/>
          </p:cNvSpPr>
          <p:nvPr>
            <p:ph type="body" sz="quarter" idx="10"/>
          </p:nvPr>
        </p:nvSpPr>
        <p:spPr>
          <a:xfrm>
            <a:off x="839788" y="1385887"/>
            <a:ext cx="5256212" cy="4086225"/>
          </a:xfrm>
        </p:spPr>
        <p:txBody>
          <a:bodyPr/>
          <a:lstStyle/>
          <a:p>
            <a:r>
              <a:rPr lang="nb-NO" sz="3600" dirty="0"/>
              <a:t>De fleste klubbansatte har </a:t>
            </a:r>
            <a:r>
              <a:rPr lang="nb-NO" sz="3600" b="1" dirty="0"/>
              <a:t>høyere utdanning </a:t>
            </a:r>
            <a:r>
              <a:rPr lang="nb-NO" sz="3600" dirty="0"/>
              <a:t>innen pedagogikk, kultur- og kunstfag, barne- og ungdomsarbeid eller yrkesfag</a:t>
            </a:r>
          </a:p>
        </p:txBody>
      </p:sp>
      <p:pic>
        <p:nvPicPr>
          <p:cNvPr id="5" name="Bilde 4" descr="Et bilde som inneholder himmel, person, utendørs, holde&#10;&#10;Automatisk generert beskrivelse">
            <a:extLst>
              <a:ext uri="{FF2B5EF4-FFF2-40B4-BE49-F238E27FC236}">
                <a16:creationId xmlns:a16="http://schemas.microsoft.com/office/drawing/2014/main" id="{94B07840-1213-AD7E-A1C1-3C5AF6506A14}"/>
              </a:ext>
            </a:extLst>
          </p:cNvPr>
          <p:cNvPicPr>
            <a:picLocks noChangeAspect="1"/>
          </p:cNvPicPr>
          <p:nvPr/>
        </p:nvPicPr>
        <p:blipFill>
          <a:blip r:embed="rId3"/>
          <a:stretch>
            <a:fillRect/>
          </a:stretch>
        </p:blipFill>
        <p:spPr>
          <a:xfrm>
            <a:off x="6705600" y="-1"/>
            <a:ext cx="5486400" cy="6858000"/>
          </a:xfrm>
          <a:prstGeom prst="rect">
            <a:avLst/>
          </a:prstGeom>
        </p:spPr>
      </p:pic>
    </p:spTree>
    <p:extLst>
      <p:ext uri="{BB962C8B-B14F-4D97-AF65-F5344CB8AC3E}">
        <p14:creationId xmlns:p14="http://schemas.microsoft.com/office/powerpoint/2010/main" val="271408022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Menneskeansikt, person, smil, Tann&#10;&#10;Automatisk generert beskrivelse">
            <a:extLst>
              <a:ext uri="{FF2B5EF4-FFF2-40B4-BE49-F238E27FC236}">
                <a16:creationId xmlns:a16="http://schemas.microsoft.com/office/drawing/2014/main" id="{7E01BF95-34C0-9A4F-824A-45FCCD577CB6}"/>
              </a:ext>
            </a:extLst>
          </p:cNvPr>
          <p:cNvPicPr>
            <a:picLocks noChangeAspect="1"/>
          </p:cNvPicPr>
          <p:nvPr/>
        </p:nvPicPr>
        <p:blipFill>
          <a:blip r:embed="rId3"/>
          <a:stretch>
            <a:fillRect/>
          </a:stretch>
        </p:blipFill>
        <p:spPr>
          <a:xfrm>
            <a:off x="-72545" y="0"/>
            <a:ext cx="4547708" cy="6858000"/>
          </a:xfrm>
          <a:prstGeom prst="rect">
            <a:avLst/>
          </a:prstGeom>
        </p:spPr>
      </p:pic>
      <p:sp>
        <p:nvSpPr>
          <p:cNvPr id="5" name="Plassholder for tekst 1">
            <a:extLst>
              <a:ext uri="{FF2B5EF4-FFF2-40B4-BE49-F238E27FC236}">
                <a16:creationId xmlns:a16="http://schemas.microsoft.com/office/drawing/2014/main" id="{76BFD253-BDE6-5BF4-2555-5F70250D6B5F}"/>
              </a:ext>
            </a:extLst>
          </p:cNvPr>
          <p:cNvSpPr>
            <a:spLocks noGrp="1"/>
          </p:cNvSpPr>
          <p:nvPr>
            <p:ph type="body" sz="quarter" idx="10"/>
          </p:nvPr>
        </p:nvSpPr>
        <p:spPr>
          <a:xfrm>
            <a:off x="5520532" y="2296945"/>
            <a:ext cx="5256212" cy="2264109"/>
          </a:xfrm>
        </p:spPr>
        <p:txBody>
          <a:bodyPr/>
          <a:lstStyle/>
          <a:p>
            <a:r>
              <a:rPr lang="nb-NO" b="1" dirty="0"/>
              <a:t>6 av 10</a:t>
            </a:r>
          </a:p>
          <a:p>
            <a:r>
              <a:rPr lang="nb-NO" sz="2400" dirty="0"/>
              <a:t>klubbansatte oppgir at ungdom i stor grad oppsøker dem for å få hjelp med personlige utfordringer </a:t>
            </a:r>
          </a:p>
        </p:txBody>
      </p:sp>
    </p:spTree>
    <p:extLst>
      <p:ext uri="{BB962C8B-B14F-4D97-AF65-F5344CB8AC3E}">
        <p14:creationId xmlns:p14="http://schemas.microsoft.com/office/powerpoint/2010/main" val="1800888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B26CD1F-1311-BF03-EB94-4C52C2A1B24D}"/>
              </a:ext>
            </a:extLst>
          </p:cNvPr>
          <p:cNvSpPr>
            <a:spLocks noGrp="1"/>
          </p:cNvSpPr>
          <p:nvPr>
            <p:ph type="body" sz="quarter" idx="10"/>
          </p:nvPr>
        </p:nvSpPr>
        <p:spPr>
          <a:xfrm>
            <a:off x="839788" y="1196975"/>
            <a:ext cx="10548937" cy="944819"/>
          </a:xfrm>
        </p:spPr>
        <p:txBody>
          <a:bodyPr/>
          <a:lstStyle/>
          <a:p>
            <a:r>
              <a:rPr lang="nb-NO" b="1" dirty="0"/>
              <a:t>UTFORDRINGSBILDET</a:t>
            </a:r>
          </a:p>
        </p:txBody>
      </p:sp>
      <p:sp>
        <p:nvSpPr>
          <p:cNvPr id="3" name="Ellipse 2">
            <a:extLst>
              <a:ext uri="{FF2B5EF4-FFF2-40B4-BE49-F238E27FC236}">
                <a16:creationId xmlns:a16="http://schemas.microsoft.com/office/drawing/2014/main" id="{C9764E7A-CA70-4D73-15CB-326DF9532D29}"/>
              </a:ext>
            </a:extLst>
          </p:cNvPr>
          <p:cNvSpPr/>
          <p:nvPr/>
        </p:nvSpPr>
        <p:spPr>
          <a:xfrm>
            <a:off x="1044114" y="2400964"/>
            <a:ext cx="2880000" cy="28800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Ellipse 3">
            <a:extLst>
              <a:ext uri="{FF2B5EF4-FFF2-40B4-BE49-F238E27FC236}">
                <a16:creationId xmlns:a16="http://schemas.microsoft.com/office/drawing/2014/main" id="{BF5D0B20-B314-94B2-1161-F96E50B92E17}"/>
              </a:ext>
            </a:extLst>
          </p:cNvPr>
          <p:cNvSpPr/>
          <p:nvPr/>
        </p:nvSpPr>
        <p:spPr>
          <a:xfrm>
            <a:off x="4745999" y="2400964"/>
            <a:ext cx="2880000" cy="28800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Ellipse 4">
            <a:extLst>
              <a:ext uri="{FF2B5EF4-FFF2-40B4-BE49-F238E27FC236}">
                <a16:creationId xmlns:a16="http://schemas.microsoft.com/office/drawing/2014/main" id="{0F0152D4-44DF-6A49-50D7-D60186C71241}"/>
              </a:ext>
            </a:extLst>
          </p:cNvPr>
          <p:cNvSpPr/>
          <p:nvPr/>
        </p:nvSpPr>
        <p:spPr>
          <a:xfrm>
            <a:off x="8447884" y="2400964"/>
            <a:ext cx="2880000" cy="2880000"/>
          </a:xfrm>
          <a:prstGeom prst="ellips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F92109B4-0DBE-0587-66C2-6FFCCF31F114}"/>
              </a:ext>
            </a:extLst>
          </p:cNvPr>
          <p:cNvSpPr txBox="1"/>
          <p:nvPr/>
        </p:nvSpPr>
        <p:spPr>
          <a:xfrm>
            <a:off x="1462047" y="2994580"/>
            <a:ext cx="2044135" cy="1692771"/>
          </a:xfrm>
          <a:prstGeom prst="rect">
            <a:avLst/>
          </a:prstGeom>
          <a:noFill/>
        </p:spPr>
        <p:txBody>
          <a:bodyPr wrap="square" rtlCol="0">
            <a:spAutoFit/>
          </a:bodyPr>
          <a:lstStyle/>
          <a:p>
            <a:pPr algn="ctr"/>
            <a:r>
              <a:rPr lang="nb-NO" sz="4400" b="1" dirty="0">
                <a:latin typeface="Century Gothic" panose="020B0502020202020204" pitchFamily="34" charset="0"/>
              </a:rPr>
              <a:t>1 av 4 </a:t>
            </a:r>
          </a:p>
          <a:p>
            <a:pPr algn="ctr"/>
            <a:r>
              <a:rPr lang="nb-NO" sz="1200" dirty="0">
                <a:solidFill>
                  <a:srgbClr val="302026"/>
                </a:solidFill>
                <a:effectLst/>
                <a:latin typeface="Century Gothic" panose="020B0502020202020204" pitchFamily="34" charset="0"/>
                <a:ea typeface="Arial" panose="020B0604020202020204" pitchFamily="34" charset="0"/>
                <a:cs typeface="Times New Roman" panose="02020603050405020304" pitchFamily="18" charset="0"/>
              </a:rPr>
              <a:t>klubber opplever at de ikke har tilstrekkelige ressurser for å gi barn og unge relevante aktivitetsmuligheter</a:t>
            </a:r>
            <a:r>
              <a:rPr lang="nb-NO" sz="1200" dirty="0">
                <a:effectLst/>
                <a:latin typeface="Century Gothic" panose="020B0502020202020204" pitchFamily="34" charset="0"/>
              </a:rPr>
              <a:t> </a:t>
            </a:r>
            <a:endParaRPr lang="nb-NO" sz="1200" dirty="0">
              <a:latin typeface="Century Gothic" panose="020B0502020202020204" pitchFamily="34" charset="0"/>
            </a:endParaRPr>
          </a:p>
        </p:txBody>
      </p:sp>
      <p:sp>
        <p:nvSpPr>
          <p:cNvPr id="7" name="TekstSylinder 6">
            <a:extLst>
              <a:ext uri="{FF2B5EF4-FFF2-40B4-BE49-F238E27FC236}">
                <a16:creationId xmlns:a16="http://schemas.microsoft.com/office/drawing/2014/main" id="{FD8BFA82-79A4-0A49-9FFE-7240B381A3B9}"/>
              </a:ext>
            </a:extLst>
          </p:cNvPr>
          <p:cNvSpPr txBox="1"/>
          <p:nvPr/>
        </p:nvSpPr>
        <p:spPr>
          <a:xfrm>
            <a:off x="5014500" y="2847094"/>
            <a:ext cx="2342998" cy="1692771"/>
          </a:xfrm>
          <a:prstGeom prst="rect">
            <a:avLst/>
          </a:prstGeom>
          <a:noFill/>
        </p:spPr>
        <p:txBody>
          <a:bodyPr wrap="square" rtlCol="0">
            <a:spAutoFit/>
          </a:bodyPr>
          <a:lstStyle/>
          <a:p>
            <a:pPr algn="ctr"/>
            <a:r>
              <a:rPr lang="nb-NO" sz="4400" b="1" dirty="0">
                <a:latin typeface="Century Gothic" panose="020B0502020202020204" pitchFamily="34" charset="0"/>
              </a:rPr>
              <a:t>1 av 3 </a:t>
            </a:r>
          </a:p>
          <a:p>
            <a:pPr algn="ctr"/>
            <a:r>
              <a:rPr lang="nb-NO" sz="1200" dirty="0">
                <a:solidFill>
                  <a:srgbClr val="302026"/>
                </a:solidFill>
                <a:effectLst/>
                <a:latin typeface="Century Gothic" panose="020B0502020202020204" pitchFamily="34" charset="0"/>
                <a:ea typeface="Arial" panose="020B0604020202020204" pitchFamily="34" charset="0"/>
                <a:cs typeface="Times New Roman" panose="02020603050405020304" pitchFamily="18" charset="0"/>
              </a:rPr>
              <a:t>oppgir at fritidsklubbens lønnsmidler og antall ansatte står i forhold til antall ungdom, aktiviteter og de lokalene man har til rådighet </a:t>
            </a:r>
            <a:endParaRPr lang="nb-NO" sz="1200" dirty="0">
              <a:latin typeface="Century Gothic" panose="020B0502020202020204" pitchFamily="34" charset="0"/>
            </a:endParaRPr>
          </a:p>
        </p:txBody>
      </p:sp>
      <p:sp>
        <p:nvSpPr>
          <p:cNvPr id="8" name="TekstSylinder 7">
            <a:extLst>
              <a:ext uri="{FF2B5EF4-FFF2-40B4-BE49-F238E27FC236}">
                <a16:creationId xmlns:a16="http://schemas.microsoft.com/office/drawing/2014/main" id="{7CDF30EA-221F-73F4-A0CC-0D789BCA2516}"/>
              </a:ext>
            </a:extLst>
          </p:cNvPr>
          <p:cNvSpPr txBox="1"/>
          <p:nvPr/>
        </p:nvSpPr>
        <p:spPr>
          <a:xfrm>
            <a:off x="8716385" y="3086911"/>
            <a:ext cx="2342998" cy="1508105"/>
          </a:xfrm>
          <a:prstGeom prst="rect">
            <a:avLst/>
          </a:prstGeom>
          <a:noFill/>
        </p:spPr>
        <p:txBody>
          <a:bodyPr wrap="square" rtlCol="0">
            <a:spAutoFit/>
          </a:bodyPr>
          <a:lstStyle/>
          <a:p>
            <a:pPr algn="ctr"/>
            <a:r>
              <a:rPr lang="nb-NO" sz="4400" b="1" dirty="0">
                <a:latin typeface="Century Gothic" panose="020B0502020202020204" pitchFamily="34" charset="0"/>
              </a:rPr>
              <a:t>2 av 5 </a:t>
            </a:r>
          </a:p>
          <a:p>
            <a:pPr algn="ctr"/>
            <a:r>
              <a:rPr lang="nb-NO" sz="1200" dirty="0">
                <a:solidFill>
                  <a:srgbClr val="302026"/>
                </a:solidFill>
                <a:effectLst/>
                <a:latin typeface="Century Gothic" panose="020B0502020202020204" pitchFamily="34" charset="0"/>
                <a:ea typeface="Arial" panose="020B0604020202020204" pitchFamily="34" charset="0"/>
                <a:cs typeface="Times New Roman" panose="02020603050405020304" pitchFamily="18" charset="0"/>
              </a:rPr>
              <a:t>svarer også at det ikke er nok fritidsklubber i deres kommune til å tilfredsstille barn og unges behov</a:t>
            </a:r>
            <a:endParaRPr lang="nb-NO" sz="1000" dirty="0">
              <a:latin typeface="Century Gothic" panose="020B0502020202020204" pitchFamily="34" charset="0"/>
            </a:endParaRPr>
          </a:p>
        </p:txBody>
      </p:sp>
    </p:spTree>
    <p:extLst>
      <p:ext uri="{BB962C8B-B14F-4D97-AF65-F5344CB8AC3E}">
        <p14:creationId xmlns:p14="http://schemas.microsoft.com/office/powerpoint/2010/main" val="2912943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Lst>
  </p:timing>
</p:sld>
</file>

<file path=ppt/theme/theme1.xml><?xml version="1.0" encoding="utf-8"?>
<a:theme xmlns:a="http://schemas.openxmlformats.org/drawingml/2006/main" name="PRESENTASJON">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0262709E-1EB1-E947-AA89-0B8778F265C6}" vid="{011FF38D-574C-CB46-8A35-FC3EA3511671}"/>
    </a:ext>
  </a:extLst>
</a:theme>
</file>

<file path=ppt/theme/theme2.xml><?xml version="1.0" encoding="utf-8"?>
<a:theme xmlns:a="http://schemas.openxmlformats.org/drawingml/2006/main" name="2_Office-tema">
  <a:themeElements>
    <a:clrScheme name="Egendefinert 1">
      <a:dk1>
        <a:srgbClr val="515350"/>
      </a:dk1>
      <a:lt1>
        <a:srgbClr val="FFFFFF"/>
      </a:lt1>
      <a:dk2>
        <a:srgbClr val="F26649"/>
      </a:dk2>
      <a:lt2>
        <a:srgbClr val="E7E6E6"/>
      </a:lt2>
      <a:accent1>
        <a:srgbClr val="71C3B3"/>
      </a:accent1>
      <a:accent2>
        <a:srgbClr val="1C7CA1"/>
      </a:accent2>
      <a:accent3>
        <a:srgbClr val="FCF7BA"/>
      </a:accent3>
      <a:accent4>
        <a:srgbClr val="FCE164"/>
      </a:accent4>
      <a:accent5>
        <a:srgbClr val="F15F5B"/>
      </a:accent5>
      <a:accent6>
        <a:srgbClr val="515350"/>
      </a:accent6>
      <a:hlink>
        <a:srgbClr val="F26649"/>
      </a:hlink>
      <a:folHlink>
        <a:srgbClr val="E22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565E3FA4-FBA9-47BC-9CB8-2068A161A4D4}" vid="{C1658BF7-6B3E-41BD-89F9-08B7300757D2}"/>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 dockstate="right" visibility="0" width="350" row="9">
    <wetp:webextensionref xmlns:r="http://schemas.openxmlformats.org/officeDocument/2006/relationships" r:id="rId2"/>
  </wetp:taskpane>
  <wetp:taskpane dockstate="right" visibility="0" width="350" row="0">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EC46D9D7-D922-2547-B0A9-94A277E3AD4F}">
  <we:reference id="wa104380827" version="1.0.0.0" store="nb-NO" storeType="OMEX"/>
  <we:alternateReferences>
    <we:reference id="wa104380827" version="1.0.0.0" store="wa10438082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FC2B7098-2FCC-3A4E-92AB-C5B08E307181}">
  <we:reference id="wa104379997" version="1.0.0.2" store="nb-NO" storeType="OMEX"/>
  <we:alternateReferences>
    <we:reference id="wa104379997" version="1.0.0.2" store="wa104379997"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F6A8BFFF-258C-ED4E-B6B5-366DD2E6E631}">
  <we:reference id="wa104381063" version="1.0.0.0" store="nb-NO" storeType="OMEX"/>
  <we:alternateReferences>
    <we:reference id="wa104381063" version="1.0.0.0"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RAPPORT</Template>
  <TotalTime>57</TotalTime>
  <Words>835</Words>
  <Application>Microsoft Office PowerPoint</Application>
  <PresentationFormat>Widescreen</PresentationFormat>
  <Paragraphs>46</Paragraphs>
  <Slides>8</Slides>
  <Notes>8</Notes>
  <HiddenSlides>0</HiddenSlides>
  <MMClips>0</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PRESENTASJON</vt:lpstr>
      <vt:lpstr>2_Office-tema</vt:lpstr>
      <vt:lpstr>KLUBBUNDERSØKELSEN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KLUBBUNDERSØKELSEN 2023</dc:title>
  <dc:creator>Vilde Vågsland</dc:creator>
  <cp:lastModifiedBy>Vilde Vågsland</cp:lastModifiedBy>
  <cp:revision>2</cp:revision>
  <dcterms:created xsi:type="dcterms:W3CDTF">2023-05-21T17:10:55Z</dcterms:created>
  <dcterms:modified xsi:type="dcterms:W3CDTF">2023-05-21T19:55:11Z</dcterms:modified>
</cp:coreProperties>
</file>