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56" r:id="rId5"/>
    <p:sldId id="276" r:id="rId6"/>
    <p:sldId id="287" r:id="rId7"/>
    <p:sldId id="280" r:id="rId8"/>
    <p:sldId id="284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941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1B29-190B-4DCA-833F-8F546F294536}" type="datetimeFigureOut">
              <a:rPr lang="nb-NO" smtClean="0"/>
              <a:t>15.05.2023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9B79-961A-4AAC-AD15-B3F6693F3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25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49B79-961A-4AAC-AD15-B3F6693F3DC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3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woman shining a flashlight while another woman follows">
            <a:extLst>
              <a:ext uri="{FF2B5EF4-FFF2-40B4-BE49-F238E27FC236}">
                <a16:creationId xmlns:a16="http://schemas.microsoft.com/office/drawing/2014/main" id="{80E9922D-5AEA-4A5E-89A5-BF0835002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-2586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394D6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F75500-8E72-4DCC-B6DE-1EB746CF1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nb-NO" sz="6600" dirty="0">
                <a:solidFill>
                  <a:srgbClr val="FFFFFF"/>
                </a:solidFill>
              </a:rPr>
              <a:t>U16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6F4CDB-EE78-484C-B605-CD7B8D202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 lnSpcReduction="10000"/>
          </a:bodyPr>
          <a:lstStyle/>
          <a:p>
            <a:endParaRPr lang="nb-NO" sz="2400" dirty="0">
              <a:solidFill>
                <a:srgbClr val="FFFFFF"/>
              </a:solidFill>
            </a:endParaRPr>
          </a:p>
          <a:p>
            <a:r>
              <a:rPr lang="nb-NO" sz="2400" dirty="0">
                <a:solidFill>
                  <a:srgbClr val="FFFFFF"/>
                </a:solidFill>
              </a:rPr>
              <a:t>Tromsø Kommune</a:t>
            </a:r>
          </a:p>
          <a:p>
            <a:r>
              <a:rPr lang="nb-NO" sz="2400" dirty="0">
                <a:solidFill>
                  <a:srgbClr val="FFFFFF"/>
                </a:solidFill>
              </a:rPr>
              <a:t>Jonny Røsok Hanssen Enhetsleder Fritid/U16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6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6E7627-9054-4C34-A9FF-A07F9528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3905EE-7D0C-4707-AA7E-319B54D6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nb-NO" dirty="0"/>
              <a:t>U 16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4934B44-739A-44F5-94BB-E1BBA2B9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85" y="484632"/>
            <a:ext cx="3134413" cy="35119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FFBAEC-4B09-4263-AA73-ECE450FC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0AA90-7628-435C-9F08-19F2E026D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5B6E3-569F-487B-8966-D3A87C7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romsø kommune | Tromsø kommune">
            <a:extLst>
              <a:ext uri="{FF2B5EF4-FFF2-40B4-BE49-F238E27FC236}">
                <a16:creationId xmlns:a16="http://schemas.microsoft.com/office/drawing/2014/main" id="{F3313BC5-0988-46B9-B362-4BF79533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482" y="4865820"/>
            <a:ext cx="2408956" cy="12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28255B-44C9-47C4-9BF0-B6443809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SLT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Barne- og ungdomsskole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Fritid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Politi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MST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Barnevernet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BUP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Forebyggende helse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1700" dirty="0"/>
              <a:t>FACT Ung</a:t>
            </a:r>
          </a:p>
        </p:txBody>
      </p:sp>
    </p:spTree>
    <p:extLst>
      <p:ext uri="{BB962C8B-B14F-4D97-AF65-F5344CB8AC3E}">
        <p14:creationId xmlns:p14="http://schemas.microsoft.com/office/powerpoint/2010/main" val="7551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56E7627-9054-4C34-A9FF-A07F9528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FFE039-ECD3-2220-1A50-D5560943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nb-NO"/>
              <a:t>Forskningsforankring</a:t>
            </a:r>
            <a:endParaRPr lang="nb-NO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AFFBAEC-4B09-4263-AA73-ECE450FC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570AA90-7628-435C-9F08-19F2E026D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045B6E3-569F-487B-8966-D3A87C7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romsø kommune | Tromsø kommune">
            <a:extLst>
              <a:ext uri="{FF2B5EF4-FFF2-40B4-BE49-F238E27FC236}">
                <a16:creationId xmlns:a16="http://schemas.microsoft.com/office/drawing/2014/main" id="{FE4F6653-F0AC-47FC-9E14-D5E022AC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24" y="4402478"/>
            <a:ext cx="3291514" cy="17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316B12-59BE-586F-8B28-FFEABDBE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Islandsmodellen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Kjente </a:t>
            </a:r>
            <a:r>
              <a:rPr lang="nb-NO" dirty="0" err="1"/>
              <a:t>risikofaktorerer</a:t>
            </a:r>
            <a:r>
              <a:rPr lang="nb-NO" dirty="0"/>
              <a:t>- og beskyttelsesfaktorer for skjevutvikling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Resiliensforskning</a:t>
            </a:r>
            <a:r>
              <a:rPr lang="nb-NO" dirty="0"/>
              <a:t> – relasjoner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Multisystemisk tilnærming til utfordringer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53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4F9791-52FC-4862-B637-5BF5FB33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b-NO"/>
              <a:t>Målsetning U 16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ADA59-798A-4DF5-B672-125775E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b-NO" dirty="0"/>
              <a:t>Bekjempe utenforskap gjennom å: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Redusere ungdomskriminalitet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Styrke eksisterende og etablere nye møteplasser og mestringsarenaer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Utvikle gode relasjoner til målgruppen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Øke opplevelsen av </a:t>
            </a:r>
            <a:r>
              <a:rPr lang="nb-NO" i="1" dirty="0"/>
              <a:t>mestring</a:t>
            </a:r>
            <a:r>
              <a:rPr lang="nb-NO" dirty="0"/>
              <a:t>, </a:t>
            </a:r>
            <a:r>
              <a:rPr lang="nb-NO" i="1" dirty="0"/>
              <a:t>annerkjennelse</a:t>
            </a:r>
            <a:r>
              <a:rPr lang="nb-NO" dirty="0"/>
              <a:t> og </a:t>
            </a:r>
            <a:r>
              <a:rPr lang="nb-NO" i="1" dirty="0"/>
              <a:t>tilhørighet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050" name="Picture 2" descr="Hva legger vi i begrepet mestring?">
            <a:extLst>
              <a:ext uri="{FF2B5EF4-FFF2-40B4-BE49-F238E27FC236}">
                <a16:creationId xmlns:a16="http://schemas.microsoft.com/office/drawing/2014/main" id="{4BC3E0CC-D19A-41BA-9D72-84E8985C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133" y="640080"/>
            <a:ext cx="2790203" cy="30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omsø kommune | Tromsø kommune">
            <a:extLst>
              <a:ext uri="{FF2B5EF4-FFF2-40B4-BE49-F238E27FC236}">
                <a16:creationId xmlns:a16="http://schemas.microsoft.com/office/drawing/2014/main" id="{28F47073-55D1-4281-92D9-5EEB7342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3589867"/>
            <a:ext cx="3999654" cy="20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56E7627-9054-4C34-A9FF-A07F9528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6D6596-6FF0-4445-987E-1C6B88F7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nb-NO" dirty="0"/>
              <a:t>Målgruppe for U 16</a:t>
            </a:r>
          </a:p>
        </p:txBody>
      </p:sp>
      <p:pic>
        <p:nvPicPr>
          <p:cNvPr id="3076" name="Picture 4" descr="Delirium er mer enn fyllerør">
            <a:extLst>
              <a:ext uri="{FF2B5EF4-FFF2-40B4-BE49-F238E27FC236}">
                <a16:creationId xmlns:a16="http://schemas.microsoft.com/office/drawing/2014/main" id="{2143A509-E6BF-45DA-B4F1-467D8718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49" y="484632"/>
            <a:ext cx="3511948" cy="35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AFFBAEC-4B09-4263-AA73-ECE450FC7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C570AA90-7628-435C-9F08-19F2E026D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045B6E3-569F-487B-8966-D3A87C7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romsø kommune | Tromsø kommune">
            <a:extLst>
              <a:ext uri="{FF2B5EF4-FFF2-40B4-BE49-F238E27FC236}">
                <a16:creationId xmlns:a16="http://schemas.microsoft.com/office/drawing/2014/main" id="{4BD4781D-8B5B-404D-8C73-20622B77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24" y="4402478"/>
            <a:ext cx="3291514" cy="17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363592-735B-48EC-95A3-FBF18B88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r>
              <a:rPr lang="nb-NO" dirty="0"/>
              <a:t>Barn og ungdom 5. - 10. klasse.</a:t>
            </a:r>
          </a:p>
          <a:p>
            <a:r>
              <a:rPr lang="nb-NO" dirty="0"/>
              <a:t>Ungdom som viser uhensiktsmessig adferd på flere arenaer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Kriminalitet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Rus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Vold/trusler</a:t>
            </a:r>
          </a:p>
          <a:p>
            <a:pPr marL="128016" lvl="1" indent="0">
              <a:buNone/>
            </a:pP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9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CC596F-2763-421F-8277-C5186A0113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85"/>
          <a:stretch/>
        </p:blipFill>
        <p:spPr>
          <a:xfrm>
            <a:off x="3084303" y="1391478"/>
            <a:ext cx="5294383" cy="48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A8BD964552D34789A3794B129DB393" ma:contentTypeVersion="13" ma:contentTypeDescription="Opprett et nytt dokument." ma:contentTypeScope="" ma:versionID="7fb2f99c4c4b96bd96e2b3df1a8cdbdc">
  <xsd:schema xmlns:xsd="http://www.w3.org/2001/XMLSchema" xmlns:xs="http://www.w3.org/2001/XMLSchema" xmlns:p="http://schemas.microsoft.com/office/2006/metadata/properties" xmlns:ns3="6d15568a-dcfc-4da4-850f-fa661923acad" xmlns:ns4="13b36c55-f1a3-46b3-847a-f8749396cdc8" targetNamespace="http://schemas.microsoft.com/office/2006/metadata/properties" ma:root="true" ma:fieldsID="246b8e4d67584b102b1bc5f9332d9751" ns3:_="" ns4:_="">
    <xsd:import namespace="6d15568a-dcfc-4da4-850f-fa661923acad"/>
    <xsd:import namespace="13b36c55-f1a3-46b3-847a-f8749396cd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5568a-dcfc-4da4-850f-fa661923ac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36c55-f1a3-46b3-847a-f8749396c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2EE9A-B7C3-4301-A773-203BE9A3D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5C478-9405-4A72-BC0E-120F80C9B89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3b36c55-f1a3-46b3-847a-f8749396cdc8"/>
    <ds:schemaRef ds:uri="http://schemas.microsoft.com/office/infopath/2007/PartnerControls"/>
    <ds:schemaRef ds:uri="6d15568a-dcfc-4da4-850f-fa661923aca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41472E0-CEB1-4470-95CD-B6F4B44A9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5568a-dcfc-4da4-850f-fa661923acad"/>
    <ds:schemaRef ds:uri="13b36c55-f1a3-46b3-847a-f8749396c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99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Integral</vt:lpstr>
      <vt:lpstr>U16</vt:lpstr>
      <vt:lpstr>U 16</vt:lpstr>
      <vt:lpstr>Forskningsforankring</vt:lpstr>
      <vt:lpstr>Målsetning U 16</vt:lpstr>
      <vt:lpstr>Målgruppe for U 16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</dc:title>
  <dc:creator>Jan Sølve Sato Nordengen</dc:creator>
  <cp:lastModifiedBy>Jonny Røsok Hanssen</cp:lastModifiedBy>
  <cp:revision>20</cp:revision>
  <dcterms:created xsi:type="dcterms:W3CDTF">2022-04-05T12:11:20Z</dcterms:created>
  <dcterms:modified xsi:type="dcterms:W3CDTF">2023-05-15T13:18:22Z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0x0101001DA8BD964552D34789A3794B129DB393</vt:lpwstr>
  </property>
</Properties>
</file>