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67" r:id="rId5"/>
    <p:sldId id="830" r:id="rId6"/>
    <p:sldId id="256" r:id="rId7"/>
    <p:sldId id="366" r:id="rId8"/>
    <p:sldId id="365" r:id="rId9"/>
    <p:sldId id="278" r:id="rId10"/>
    <p:sldId id="276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FC6F3E41-E76A-D947-8880-9D8A8B208FE4}">
          <p14:sldIdLst>
            <p14:sldId id="367"/>
            <p14:sldId id="830"/>
            <p14:sldId id="256"/>
            <p14:sldId id="366"/>
            <p14:sldId id="365"/>
            <p14:sldId id="278"/>
            <p14:sldId id="276"/>
          </p14:sldIdLst>
        </p14:section>
        <p14:section name="Inndeling uten navn" id="{4E511D9E-DFBE-CA47-80EA-9E6BFB38B001}">
          <p14:sldIdLst/>
        </p14:section>
        <p14:section name="Inndeling uten navn" id="{FA0ED276-DD83-5742-BE85-C3F175EF75C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0D2"/>
    <a:srgbClr val="C9C9C9"/>
    <a:srgbClr val="C3BDC8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FA3E61-DEE6-46E9-A8CF-104A806DF41C}" v="3" dt="2021-09-02T14:17:44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iddels stil 1 - uthevingsfarg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615" autoAdjust="0"/>
  </p:normalViewPr>
  <p:slideViewPr>
    <p:cSldViewPr>
      <p:cViewPr varScale="1">
        <p:scale>
          <a:sx n="56" d="100"/>
          <a:sy n="56" d="100"/>
        </p:scale>
        <p:origin x="1068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58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6ED1-6851-4DDB-B664-F75BA8011B31}" type="datetimeFigureOut">
              <a:rPr lang="nb-NO" smtClean="0"/>
              <a:t>02.09.2021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1BB91-D306-4A61-B5ED-A8AB3CE506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922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19803-D807-4D35-897D-677C8B8C92C1}" type="datetimeFigureOut">
              <a:rPr lang="nb-NO" smtClean="0"/>
              <a:t>02.09.2021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2C5CB-0BC7-4F39-B9D2-F2EB4A5FEB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73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0DCB-F18D-4979-99EA-8BF8DBBDFFF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587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2C5CB-0BC7-4F39-B9D2-F2EB4A5FEB7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200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2C5CB-0BC7-4F39-B9D2-F2EB4A5FEB7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58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2C5CB-0BC7-4F39-B9D2-F2EB4A5FEB7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64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2C5CB-0BC7-4F39-B9D2-F2EB4A5FEB7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038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2C5CB-0BC7-4F39-B9D2-F2EB4A5FEB7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37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02.09.2021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02.09.2021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02.09.2021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02.09.2021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02.09.2021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02.09.2021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02.09.2021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02.09.2021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02.09.2021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02.09.2021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02.09.2021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636F-9E64-48A9-A0E8-D6911EA208CE}" type="datetimeFigureOut">
              <a:rPr lang="nb-NO" smtClean="0"/>
              <a:t>02.09.2021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224F5C8-4A31-46C3-84C8-AE291A06B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69" y="2172843"/>
            <a:ext cx="4147279" cy="229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5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4C157FEC-6DD4-4DF6-B4BC-B1C40D2553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409" y="4929811"/>
            <a:ext cx="2977575" cy="1610138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5CA8B7BB-668C-465A-9253-4429081FE00B}"/>
              </a:ext>
            </a:extLst>
          </p:cNvPr>
          <p:cNvSpPr txBox="1">
            <a:spLocks/>
          </p:cNvSpPr>
          <p:nvPr/>
        </p:nvSpPr>
        <p:spPr>
          <a:xfrm>
            <a:off x="1482185" y="2223622"/>
            <a:ext cx="9059461" cy="1870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UNGDOM OG FRITID FYLKESNAVN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nb-NO" sz="4800" dirty="0">
                <a:latin typeface="Arial" panose="020B0604020202020204" pitchFamily="34" charset="0"/>
                <a:cs typeface="Arial" panose="020B0604020202020204" pitchFamily="34" charset="0"/>
              </a:rPr>
              <a:t>MØTE XX.XX.2021</a:t>
            </a:r>
          </a:p>
        </p:txBody>
      </p:sp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52EAC651-1FA2-4F25-BD45-699752700DFB}"/>
              </a:ext>
            </a:extLst>
          </p:cNvPr>
          <p:cNvCxnSpPr>
            <a:cxnSpLocks/>
          </p:cNvCxnSpPr>
          <p:nvPr/>
        </p:nvCxnSpPr>
        <p:spPr>
          <a:xfrm>
            <a:off x="1650352" y="3175188"/>
            <a:ext cx="8891294" cy="0"/>
          </a:xfrm>
          <a:prstGeom prst="line">
            <a:avLst/>
          </a:prstGeom>
          <a:ln w="57150">
            <a:solidFill>
              <a:srgbClr val="F370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4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4634" r="683" b="53815"/>
          <a:stretch/>
        </p:blipFill>
        <p:spPr>
          <a:xfrm>
            <a:off x="0" y="-243408"/>
            <a:ext cx="12192000" cy="710140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A748B9B-41C4-472C-B0B9-5571D55AFFB5}"/>
              </a:ext>
            </a:extLst>
          </p:cNvPr>
          <p:cNvSpPr txBox="1"/>
          <p:nvPr/>
        </p:nvSpPr>
        <p:spPr>
          <a:xfrm>
            <a:off x="7320136" y="371703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navn</a:t>
            </a:r>
          </a:p>
        </p:txBody>
      </p:sp>
    </p:spTree>
    <p:extLst>
      <p:ext uri="{BB962C8B-B14F-4D97-AF65-F5344CB8AC3E}">
        <p14:creationId xmlns:p14="http://schemas.microsoft.com/office/powerpoint/2010/main" val="132072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FD05A1E-01C3-4961-B1B0-A1D8789F5E8E}"/>
              </a:ext>
            </a:extLst>
          </p:cNvPr>
          <p:cNvCxnSpPr/>
          <p:nvPr/>
        </p:nvCxnSpPr>
        <p:spPr>
          <a:xfrm>
            <a:off x="696168" y="1483706"/>
            <a:ext cx="8422640" cy="0"/>
          </a:xfrm>
          <a:prstGeom prst="line">
            <a:avLst/>
          </a:prstGeom>
          <a:ln w="31750">
            <a:solidFill>
              <a:srgbClr val="F370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Undertittel 2">
            <a:extLst>
              <a:ext uri="{FF2B5EF4-FFF2-40B4-BE49-F238E27FC236}">
                <a16:creationId xmlns:a16="http://schemas.microsoft.com/office/drawing/2014/main" id="{EDDE8FD1-E112-4070-872D-CE95CB1E9F19}"/>
              </a:ext>
            </a:extLst>
          </p:cNvPr>
          <p:cNvSpPr txBox="1">
            <a:spLocks/>
          </p:cNvSpPr>
          <p:nvPr/>
        </p:nvSpPr>
        <p:spPr>
          <a:xfrm>
            <a:off x="626594" y="1774328"/>
            <a:ext cx="8492214" cy="3946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lnSpc>
                <a:spcPct val="150000"/>
              </a:lnSpc>
            </a:pPr>
            <a:r>
              <a:rPr lang="nb-N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Etablert 1978  </a:t>
            </a:r>
          </a:p>
          <a:p>
            <a:pPr marL="257175" indent="-257175" defTabSz="685800">
              <a:lnSpc>
                <a:spcPct val="150000"/>
              </a:lnSpc>
            </a:pPr>
            <a:r>
              <a:rPr lang="nb-N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 medlemsklubber</a:t>
            </a:r>
          </a:p>
          <a:p>
            <a:pPr marL="257175" indent="-257175" defTabSz="685800">
              <a:lnSpc>
                <a:spcPct val="150000"/>
              </a:lnSpc>
            </a:pPr>
            <a:r>
              <a:rPr lang="nb-N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 ansatte ungdomsarbeidere</a:t>
            </a:r>
          </a:p>
          <a:p>
            <a:pPr marL="257175" indent="-257175" defTabSz="685800">
              <a:lnSpc>
                <a:spcPct val="150000"/>
              </a:lnSpc>
            </a:pPr>
            <a:r>
              <a:rPr lang="nb-N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100 000 ungdommer i klubb</a:t>
            </a:r>
          </a:p>
          <a:p>
            <a:pPr marL="257175" indent="-257175" defTabSz="685800">
              <a:lnSpc>
                <a:spcPct val="150000"/>
              </a:lnSpc>
            </a:pPr>
            <a:r>
              <a:rPr lang="nb-N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Sekretariat og styre</a:t>
            </a:r>
          </a:p>
          <a:p>
            <a:pPr marL="257175" indent="-257175" defTabSz="685800">
              <a:lnSpc>
                <a:spcPct val="150000"/>
              </a:lnSpc>
            </a:pPr>
            <a:r>
              <a:rPr lang="nb-N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av tre paraplyorganisasjoner </a:t>
            </a:r>
            <a:br>
              <a:rPr lang="nb-N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ungdom i Norge (</a:t>
            </a:r>
            <a:r>
              <a:rPr lang="nb-NO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LNU, UNGFUNK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90F88B3-875F-4427-AE1D-71DF9B588C4E}"/>
              </a:ext>
            </a:extLst>
          </p:cNvPr>
          <p:cNvSpPr txBox="1"/>
          <p:nvPr/>
        </p:nvSpPr>
        <p:spPr>
          <a:xfrm>
            <a:off x="696168" y="692064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UNGDOM OG FRITID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AA70234-6FF6-46B5-8FDD-435766883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-24466"/>
            <a:ext cx="1991544" cy="69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4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909" y="-27384"/>
            <a:ext cx="2626091" cy="6885384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FD05A1E-01C3-4961-B1B0-A1D8789F5E8E}"/>
              </a:ext>
            </a:extLst>
          </p:cNvPr>
          <p:cNvCxnSpPr/>
          <p:nvPr/>
        </p:nvCxnSpPr>
        <p:spPr>
          <a:xfrm>
            <a:off x="696168" y="1483706"/>
            <a:ext cx="8422640" cy="0"/>
          </a:xfrm>
          <a:prstGeom prst="line">
            <a:avLst/>
          </a:prstGeom>
          <a:ln w="31750">
            <a:solidFill>
              <a:srgbClr val="F370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Undertittel 2">
            <a:extLst>
              <a:ext uri="{FF2B5EF4-FFF2-40B4-BE49-F238E27FC236}">
                <a16:creationId xmlns:a16="http://schemas.microsoft.com/office/drawing/2014/main" id="{EDDE8FD1-E112-4070-872D-CE95CB1E9F19}"/>
              </a:ext>
            </a:extLst>
          </p:cNvPr>
          <p:cNvSpPr txBox="1">
            <a:spLocks/>
          </p:cNvSpPr>
          <p:nvPr/>
        </p:nvSpPr>
        <p:spPr>
          <a:xfrm>
            <a:off x="626594" y="1774328"/>
            <a:ext cx="8492214" cy="3946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endParaRPr lang="nb-NO" sz="2000" dirty="0"/>
          </a:p>
          <a:p>
            <a:pPr marL="0" indent="0">
              <a:spcAft>
                <a:spcPts val="600"/>
              </a:spcAft>
              <a:buNone/>
            </a:pP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90F88B3-875F-4427-AE1D-71DF9B588C4E}"/>
              </a:ext>
            </a:extLst>
          </p:cNvPr>
          <p:cNvSpPr txBox="1"/>
          <p:nvPr/>
        </p:nvSpPr>
        <p:spPr>
          <a:xfrm>
            <a:off x="696168" y="692064"/>
            <a:ext cx="482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HOVEDOVERSKRIFT</a:t>
            </a:r>
          </a:p>
        </p:txBody>
      </p:sp>
    </p:spTree>
    <p:extLst>
      <p:ext uri="{BB962C8B-B14F-4D97-AF65-F5344CB8AC3E}">
        <p14:creationId xmlns:p14="http://schemas.microsoft.com/office/powerpoint/2010/main" val="18386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12"/>
            <a:ext cx="2745061" cy="6858000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CF03FFF4-C563-4648-8457-0A4A3330CE94}"/>
              </a:ext>
            </a:extLst>
          </p:cNvPr>
          <p:cNvCxnSpPr/>
          <p:nvPr/>
        </p:nvCxnSpPr>
        <p:spPr>
          <a:xfrm>
            <a:off x="3141238" y="1483706"/>
            <a:ext cx="8422640" cy="0"/>
          </a:xfrm>
          <a:prstGeom prst="line">
            <a:avLst/>
          </a:prstGeom>
          <a:ln w="31750">
            <a:solidFill>
              <a:srgbClr val="F370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Undertittel 2">
            <a:extLst>
              <a:ext uri="{FF2B5EF4-FFF2-40B4-BE49-F238E27FC236}">
                <a16:creationId xmlns:a16="http://schemas.microsoft.com/office/drawing/2014/main" id="{82E49F9B-B97B-4631-B405-464980323DAA}"/>
              </a:ext>
            </a:extLst>
          </p:cNvPr>
          <p:cNvSpPr txBox="1">
            <a:spLocks/>
          </p:cNvSpPr>
          <p:nvPr/>
        </p:nvSpPr>
        <p:spPr>
          <a:xfrm>
            <a:off x="3071664" y="1774328"/>
            <a:ext cx="8492214" cy="3946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endParaRPr lang="nb-NO" dirty="0"/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D176DDB-4655-42D9-A432-A6E27C6BDAAD}"/>
              </a:ext>
            </a:extLst>
          </p:cNvPr>
          <p:cNvSpPr txBox="1"/>
          <p:nvPr/>
        </p:nvSpPr>
        <p:spPr>
          <a:xfrm>
            <a:off x="3141238" y="692064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HOVEDOVERSKRIFT</a:t>
            </a:r>
          </a:p>
        </p:txBody>
      </p:sp>
    </p:spTree>
    <p:extLst>
      <p:ext uri="{BB962C8B-B14F-4D97-AF65-F5344CB8AC3E}">
        <p14:creationId xmlns:p14="http://schemas.microsoft.com/office/powerpoint/2010/main" val="275268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8" y="496"/>
            <a:ext cx="2122886" cy="6858000"/>
          </a:xfrm>
          <a:prstGeom prst="rect">
            <a:avLst/>
          </a:prstGeom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799D316C-CB93-41B7-AE86-A2ECE9393EBA}"/>
              </a:ext>
            </a:extLst>
          </p:cNvPr>
          <p:cNvCxnSpPr/>
          <p:nvPr/>
        </p:nvCxnSpPr>
        <p:spPr>
          <a:xfrm>
            <a:off x="3141238" y="1483706"/>
            <a:ext cx="8422640" cy="0"/>
          </a:xfrm>
          <a:prstGeom prst="line">
            <a:avLst/>
          </a:prstGeom>
          <a:ln w="31750">
            <a:solidFill>
              <a:srgbClr val="F370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Undertittel 2">
            <a:extLst>
              <a:ext uri="{FF2B5EF4-FFF2-40B4-BE49-F238E27FC236}">
                <a16:creationId xmlns:a16="http://schemas.microsoft.com/office/drawing/2014/main" id="{18CB47AC-15B7-4485-85BB-CB5C49904541}"/>
              </a:ext>
            </a:extLst>
          </p:cNvPr>
          <p:cNvSpPr txBox="1">
            <a:spLocks/>
          </p:cNvSpPr>
          <p:nvPr/>
        </p:nvSpPr>
        <p:spPr>
          <a:xfrm>
            <a:off x="3071664" y="1774328"/>
            <a:ext cx="8492214" cy="3946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br>
              <a:rPr lang="nb-NO" sz="2400" dirty="0"/>
            </a:br>
            <a:r>
              <a:rPr lang="nb-NO" sz="2400" dirty="0"/>
              <a:t> 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A5FA696-0B08-44E6-AE95-A4721E4D18CE}"/>
              </a:ext>
            </a:extLst>
          </p:cNvPr>
          <p:cNvSpPr txBox="1"/>
          <p:nvPr/>
        </p:nvSpPr>
        <p:spPr>
          <a:xfrm>
            <a:off x="3141238" y="692064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HOVEDOVERSKRIFT</a:t>
            </a:r>
          </a:p>
        </p:txBody>
      </p:sp>
    </p:spTree>
    <p:extLst>
      <p:ext uri="{BB962C8B-B14F-4D97-AF65-F5344CB8AC3E}">
        <p14:creationId xmlns:p14="http://schemas.microsoft.com/office/powerpoint/2010/main" val="285114787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9AAD81BC81C54E8E1561FB657F9BF9" ma:contentTypeVersion="12" ma:contentTypeDescription="Opprett et nytt dokument." ma:contentTypeScope="" ma:versionID="5e1d69174ad40390b89ed59894895b10">
  <xsd:schema xmlns:xsd="http://www.w3.org/2001/XMLSchema" xmlns:xs="http://www.w3.org/2001/XMLSchema" xmlns:p="http://schemas.microsoft.com/office/2006/metadata/properties" xmlns:ns2="7977ae41-98dd-459a-8b04-f406f0d3f50d" xmlns:ns3="f56be56d-d77b-4ce0-8699-23e75fd7416e" targetNamespace="http://schemas.microsoft.com/office/2006/metadata/properties" ma:root="true" ma:fieldsID="88847bb7bcce8a046eb60a08d3dafd1c" ns2:_="" ns3:_="">
    <xsd:import namespace="7977ae41-98dd-459a-8b04-f406f0d3f50d"/>
    <xsd:import namespace="f56be56d-d77b-4ce0-8699-23e75fd74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7ae41-98dd-459a-8b04-f406f0d3f5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be56d-d77b-4ce0-8699-23e75fd74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E527B9-7060-434C-82D7-5BDB1AC31A88}">
  <ds:schemaRefs>
    <ds:schemaRef ds:uri="http://purl.org/dc/terms/"/>
    <ds:schemaRef ds:uri="http://schemas.openxmlformats.org/package/2006/metadata/core-properties"/>
    <ds:schemaRef ds:uri="http://purl.org/dc/dcmitype/"/>
    <ds:schemaRef ds:uri="7977ae41-98dd-459a-8b04-f406f0d3f50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91D2C1-ACA4-4769-AE2D-C987AB97BC2B}"/>
</file>

<file path=customXml/itemProps3.xml><?xml version="1.0" encoding="utf-8"?>
<ds:datastoreItem xmlns:ds="http://schemas.openxmlformats.org/officeDocument/2006/customXml" ds:itemID="{B869A309-193C-4124-B14D-8CEB7F2ABC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170502 - Ungdom og Fritid standardmal</Template>
  <TotalTime>203</TotalTime>
  <Words>59</Words>
  <Application>Microsoft Office PowerPoint</Application>
  <PresentationFormat>Widescreen</PresentationFormat>
  <Paragraphs>25</Paragraphs>
  <Slides>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Kontortema</vt:lpstr>
      <vt:lpstr>PowerPoint-presentasjon</vt:lpstr>
      <vt:lpstr>PowerPoint-presentasjon</vt:lpstr>
      <vt:lpstr> 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Schmidt</dc:creator>
  <cp:lastModifiedBy>Hanna Huseklepp</cp:lastModifiedBy>
  <cp:revision>6</cp:revision>
  <cp:lastPrinted>2017-05-02T06:39:22Z</cp:lastPrinted>
  <dcterms:created xsi:type="dcterms:W3CDTF">2019-03-18T13:00:11Z</dcterms:created>
  <dcterms:modified xsi:type="dcterms:W3CDTF">2021-09-02T14:18:54Z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0x0101005A9AAD81BC81C54E8E1561FB657F9BF9</vt:lpwstr>
  </property>
  <property fmtid="{D5CDD505-2E9C-101B-9397-08002B2CF9AE}" pid="3" name="AuthorIds_UIVersion_2048">
    <vt:lpwstr>16</vt:lpwstr>
  </property>
</Properties>
</file>